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sldIdLst>
    <p:sldId id="256" r:id="rId5"/>
    <p:sldId id="264" r:id="rId6"/>
    <p:sldId id="266" r:id="rId7"/>
    <p:sldId id="468" r:id="rId8"/>
    <p:sldId id="267" r:id="rId9"/>
    <p:sldId id="259" r:id="rId10"/>
    <p:sldId id="269" r:id="rId11"/>
    <p:sldId id="469" r:id="rId12"/>
    <p:sldId id="262" r:id="rId13"/>
    <p:sldId id="455" r:id="rId14"/>
    <p:sldId id="456" r:id="rId15"/>
    <p:sldId id="421" r:id="rId16"/>
    <p:sldId id="419" r:id="rId17"/>
    <p:sldId id="413" r:id="rId18"/>
    <p:sldId id="442" r:id="rId19"/>
    <p:sldId id="440" r:id="rId20"/>
    <p:sldId id="464" r:id="rId21"/>
    <p:sldId id="461" r:id="rId22"/>
    <p:sldId id="466" r:id="rId23"/>
    <p:sldId id="429" r:id="rId24"/>
    <p:sldId id="463" r:id="rId25"/>
    <p:sldId id="432" r:id="rId26"/>
    <p:sldId id="465" r:id="rId27"/>
    <p:sldId id="265" r:id="rId28"/>
    <p:sldId id="260" r:id="rId29"/>
    <p:sldId id="270" r:id="rId30"/>
    <p:sldId id="467" r:id="rId31"/>
    <p:sldId id="26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81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 Doherty NNI" userId="e0bc83cd-6c5b-4fe0-b0f2-739d84197634" providerId="ADAL" clId="{A1DD19B2-C2DA-4F1F-A257-62CC9E606CB1}"/>
    <pc:docChg chg="undo custSel modSld">
      <pc:chgData name="T Doherty NNI" userId="e0bc83cd-6c5b-4fe0-b0f2-739d84197634" providerId="ADAL" clId="{A1DD19B2-C2DA-4F1F-A257-62CC9E606CB1}" dt="2025-09-22T13:00:24.238" v="93" actId="1076"/>
      <pc:docMkLst>
        <pc:docMk/>
      </pc:docMkLst>
      <pc:sldChg chg="addSp delSp modSp">
        <pc:chgData name="T Doherty NNI" userId="e0bc83cd-6c5b-4fe0-b0f2-739d84197634" providerId="ADAL" clId="{A1DD19B2-C2DA-4F1F-A257-62CC9E606CB1}" dt="2025-09-22T13:00:24.238" v="93" actId="1076"/>
        <pc:sldMkLst>
          <pc:docMk/>
          <pc:sldMk cId="0" sldId="256"/>
        </pc:sldMkLst>
        <pc:spChg chg="add del">
          <ac:chgData name="T Doherty NNI" userId="e0bc83cd-6c5b-4fe0-b0f2-739d84197634" providerId="ADAL" clId="{A1DD19B2-C2DA-4F1F-A257-62CC9E606CB1}" dt="2025-09-18T19:19:06.354" v="78"/>
          <ac:spMkLst>
            <pc:docMk/>
            <pc:sldMk cId="0" sldId="256"/>
            <ac:spMk id="7" creationId="{2A4EE537-60BA-4979-AE95-4A3FF1FAB1F5}"/>
          </ac:spMkLst>
        </pc:spChg>
        <pc:picChg chg="del">
          <ac:chgData name="T Doherty NNI" userId="e0bc83cd-6c5b-4fe0-b0f2-739d84197634" providerId="ADAL" clId="{A1DD19B2-C2DA-4F1F-A257-62CC9E606CB1}" dt="2025-09-18T19:15:28.807" v="73" actId="478"/>
          <ac:picMkLst>
            <pc:docMk/>
            <pc:sldMk cId="0" sldId="256"/>
            <ac:picMk id="3" creationId="{023FA6B9-BDBA-4DA0-BB1E-52ECA297A706}"/>
          </ac:picMkLst>
        </pc:picChg>
        <pc:picChg chg="add del mod">
          <ac:chgData name="T Doherty NNI" userId="e0bc83cd-6c5b-4fe0-b0f2-739d84197634" providerId="ADAL" clId="{A1DD19B2-C2DA-4F1F-A257-62CC9E606CB1}" dt="2025-09-22T13:00:18.892" v="91" actId="478"/>
          <ac:picMkLst>
            <pc:docMk/>
            <pc:sldMk cId="0" sldId="256"/>
            <ac:picMk id="5" creationId="{291B7D98-4282-4C79-8105-16239EA6798C}"/>
          </ac:picMkLst>
        </pc:picChg>
        <pc:picChg chg="del mod">
          <ac:chgData name="T Doherty NNI" userId="e0bc83cd-6c5b-4fe0-b0f2-739d84197634" providerId="ADAL" clId="{A1DD19B2-C2DA-4F1F-A257-62CC9E606CB1}" dt="2025-09-22T13:00:20.211" v="92" actId="478"/>
          <ac:picMkLst>
            <pc:docMk/>
            <pc:sldMk cId="0" sldId="256"/>
            <ac:picMk id="6" creationId="{BAF43CDD-5B2E-4F8F-8FD7-893E46133D37}"/>
          </ac:picMkLst>
        </pc:picChg>
        <pc:picChg chg="add del mod">
          <ac:chgData name="T Doherty NNI" userId="e0bc83cd-6c5b-4fe0-b0f2-739d84197634" providerId="ADAL" clId="{A1DD19B2-C2DA-4F1F-A257-62CC9E606CB1}" dt="2025-09-22T13:00:17.619" v="90" actId="478"/>
          <ac:picMkLst>
            <pc:docMk/>
            <pc:sldMk cId="0" sldId="256"/>
            <ac:picMk id="9" creationId="{10C7FEC8-2D0F-49DA-86F0-2B492B428212}"/>
          </ac:picMkLst>
        </pc:picChg>
        <pc:picChg chg="mod">
          <ac:chgData name="T Doherty NNI" userId="e0bc83cd-6c5b-4fe0-b0f2-739d84197634" providerId="ADAL" clId="{A1DD19B2-C2DA-4F1F-A257-62CC9E606CB1}" dt="2025-09-22T13:00:24.238" v="93" actId="1076"/>
          <ac:picMkLst>
            <pc:docMk/>
            <pc:sldMk cId="0" sldId="256"/>
            <ac:picMk id="1026" creationId="{00000000-0000-0000-0000-000000000000}"/>
          </ac:picMkLst>
        </pc:picChg>
      </pc:sldChg>
      <pc:sldChg chg="modSp">
        <pc:chgData name="T Doherty NNI" userId="e0bc83cd-6c5b-4fe0-b0f2-739d84197634" providerId="ADAL" clId="{A1DD19B2-C2DA-4F1F-A257-62CC9E606CB1}" dt="2025-09-18T19:12:32.591" v="72" actId="20577"/>
        <pc:sldMkLst>
          <pc:docMk/>
          <pc:sldMk cId="0" sldId="259"/>
        </pc:sldMkLst>
        <pc:spChg chg="mod">
          <ac:chgData name="T Doherty NNI" userId="e0bc83cd-6c5b-4fe0-b0f2-739d84197634" providerId="ADAL" clId="{A1DD19B2-C2DA-4F1F-A257-62CC9E606CB1}" dt="2025-09-18T19:12:32.591" v="72" actId="20577"/>
          <ac:spMkLst>
            <pc:docMk/>
            <pc:sldMk cId="0" sldId="259"/>
            <ac:spMk id="3" creationId="{00000000-0000-0000-0000-000000000000}"/>
          </ac:spMkLst>
        </pc:spChg>
      </pc:sldChg>
    </pc:docChg>
  </pc:docChgLst>
  <pc:docChgLst>
    <pc:chgData name="T Doherty NNI" userId="e0bc83cd-6c5b-4fe0-b0f2-739d84197634" providerId="ADAL" clId="{644AE77E-2F11-40E3-85FC-6EB2FE8AAC26}"/>
    <pc:docChg chg="modSld">
      <pc:chgData name="T Doherty NNI" userId="e0bc83cd-6c5b-4fe0-b0f2-739d84197634" providerId="ADAL" clId="{644AE77E-2F11-40E3-85FC-6EB2FE8AAC26}" dt="2025-09-16T09:59:41.471" v="47" actId="1076"/>
      <pc:docMkLst>
        <pc:docMk/>
      </pc:docMkLst>
      <pc:sldChg chg="modSp">
        <pc:chgData name="T Doherty NNI" userId="e0bc83cd-6c5b-4fe0-b0f2-739d84197634" providerId="ADAL" clId="{644AE77E-2F11-40E3-85FC-6EB2FE8AAC26}" dt="2025-09-16T09:59:41.471" v="47" actId="1076"/>
        <pc:sldMkLst>
          <pc:docMk/>
          <pc:sldMk cId="0" sldId="256"/>
        </pc:sldMkLst>
        <pc:spChg chg="mod">
          <ac:chgData name="T Doherty NNI" userId="e0bc83cd-6c5b-4fe0-b0f2-739d84197634" providerId="ADAL" clId="{644AE77E-2F11-40E3-85FC-6EB2FE8AAC26}" dt="2025-09-16T09:59:41.471" v="47" actId="1076"/>
          <ac:spMkLst>
            <pc:docMk/>
            <pc:sldMk cId="0" sldId="256"/>
            <ac:spMk id="2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2:54.616" v="8" actId="2711"/>
        <pc:sldMkLst>
          <pc:docMk/>
          <pc:sldMk cId="0" sldId="259"/>
        </pc:sldMkLst>
        <pc:spChg chg="mod">
          <ac:chgData name="T Doherty NNI" userId="e0bc83cd-6c5b-4fe0-b0f2-739d84197634" providerId="ADAL" clId="{644AE77E-2F11-40E3-85FC-6EB2FE8AAC26}" dt="2025-09-16T09:52:54.616" v="8" actId="2711"/>
          <ac:spMkLst>
            <pc:docMk/>
            <pc:sldMk cId="0" sldId="259"/>
            <ac:spMk id="3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8:07.579" v="39" actId="2711"/>
        <pc:sldMkLst>
          <pc:docMk/>
          <pc:sldMk cId="0" sldId="260"/>
        </pc:sldMkLst>
        <pc:spChg chg="mod">
          <ac:chgData name="T Doherty NNI" userId="e0bc83cd-6c5b-4fe0-b0f2-739d84197634" providerId="ADAL" clId="{644AE77E-2F11-40E3-85FC-6EB2FE8AAC26}" dt="2025-09-16T09:58:07.579" v="39" actId="2711"/>
          <ac:spMkLst>
            <pc:docMk/>
            <pc:sldMk cId="0" sldId="260"/>
            <ac:spMk id="2" creationId="{00000000-0000-0000-0000-000000000000}"/>
          </ac:spMkLst>
        </pc:spChg>
        <pc:spChg chg="mod">
          <ac:chgData name="T Doherty NNI" userId="e0bc83cd-6c5b-4fe0-b0f2-739d84197634" providerId="ADAL" clId="{644AE77E-2F11-40E3-85FC-6EB2FE8AAC26}" dt="2025-09-16T09:57:57.723" v="38" actId="2711"/>
          <ac:spMkLst>
            <pc:docMk/>
            <pc:sldMk cId="0" sldId="260"/>
            <ac:spMk id="4" creationId="{AA850055-BE1A-417B-ADFD-11137BC0C88E}"/>
          </ac:spMkLst>
        </pc:spChg>
      </pc:sldChg>
      <pc:sldChg chg="modSp">
        <pc:chgData name="T Doherty NNI" userId="e0bc83cd-6c5b-4fe0-b0f2-739d84197634" providerId="ADAL" clId="{644AE77E-2F11-40E3-85FC-6EB2FE8AAC26}" dt="2025-09-16T09:53:31.164" v="12" actId="2711"/>
        <pc:sldMkLst>
          <pc:docMk/>
          <pc:sldMk cId="0" sldId="262"/>
        </pc:sldMkLst>
        <pc:spChg chg="mod">
          <ac:chgData name="T Doherty NNI" userId="e0bc83cd-6c5b-4fe0-b0f2-739d84197634" providerId="ADAL" clId="{644AE77E-2F11-40E3-85FC-6EB2FE8AAC26}" dt="2025-09-16T09:53:31.164" v="12" actId="2711"/>
          <ac:spMkLst>
            <pc:docMk/>
            <pc:sldMk cId="0" sldId="262"/>
            <ac:spMk id="2" creationId="{00000000-0000-0000-0000-000000000000}"/>
          </ac:spMkLst>
        </pc:spChg>
        <pc:spChg chg="mod">
          <ac:chgData name="T Doherty NNI" userId="e0bc83cd-6c5b-4fe0-b0f2-739d84197634" providerId="ADAL" clId="{644AE77E-2F11-40E3-85FC-6EB2FE8AAC26}" dt="2025-09-16T09:53:24.061" v="11" actId="2711"/>
          <ac:spMkLst>
            <pc:docMk/>
            <pc:sldMk cId="0" sldId="262"/>
            <ac:spMk id="3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2:00.482" v="2" actId="2711"/>
        <pc:sldMkLst>
          <pc:docMk/>
          <pc:sldMk cId="0" sldId="264"/>
        </pc:sldMkLst>
        <pc:spChg chg="mod">
          <ac:chgData name="T Doherty NNI" userId="e0bc83cd-6c5b-4fe0-b0f2-739d84197634" providerId="ADAL" clId="{644AE77E-2F11-40E3-85FC-6EB2FE8AAC26}" dt="2025-09-16T09:51:52.898" v="1" actId="2711"/>
          <ac:spMkLst>
            <pc:docMk/>
            <pc:sldMk cId="0" sldId="264"/>
            <ac:spMk id="2" creationId="{00000000-0000-0000-0000-000000000000}"/>
          </ac:spMkLst>
        </pc:spChg>
        <pc:spChg chg="mod">
          <ac:chgData name="T Doherty NNI" userId="e0bc83cd-6c5b-4fe0-b0f2-739d84197634" providerId="ADAL" clId="{644AE77E-2F11-40E3-85FC-6EB2FE8AAC26}" dt="2025-09-16T09:52:00.482" v="2" actId="2711"/>
          <ac:spMkLst>
            <pc:docMk/>
            <pc:sldMk cId="0" sldId="264"/>
            <ac:spMk id="3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9:27.374" v="46" actId="2711"/>
        <pc:sldMkLst>
          <pc:docMk/>
          <pc:sldMk cId="0" sldId="265"/>
        </pc:sldMkLst>
        <pc:spChg chg="mod">
          <ac:chgData name="T Doherty NNI" userId="e0bc83cd-6c5b-4fe0-b0f2-739d84197634" providerId="ADAL" clId="{644AE77E-2F11-40E3-85FC-6EB2FE8AAC26}" dt="2025-09-16T09:59:27.374" v="46" actId="2711"/>
          <ac:spMkLst>
            <pc:docMk/>
            <pc:sldMk cId="0" sldId="265"/>
            <ac:spMk id="2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2:21.021" v="5" actId="2711"/>
        <pc:sldMkLst>
          <pc:docMk/>
          <pc:sldMk cId="367803308" sldId="266"/>
        </pc:sldMkLst>
        <pc:spChg chg="mod">
          <ac:chgData name="T Doherty NNI" userId="e0bc83cd-6c5b-4fe0-b0f2-739d84197634" providerId="ADAL" clId="{644AE77E-2F11-40E3-85FC-6EB2FE8AAC26}" dt="2025-09-16T09:52:21.021" v="5" actId="2711"/>
          <ac:spMkLst>
            <pc:docMk/>
            <pc:sldMk cId="367803308" sldId="266"/>
            <ac:spMk id="2" creationId="{00000000-0000-0000-0000-000000000000}"/>
          </ac:spMkLst>
        </pc:spChg>
        <pc:spChg chg="mod">
          <ac:chgData name="T Doherty NNI" userId="e0bc83cd-6c5b-4fe0-b0f2-739d84197634" providerId="ADAL" clId="{644AE77E-2F11-40E3-85FC-6EB2FE8AAC26}" dt="2025-09-16T09:52:09.867" v="3" actId="2711"/>
          <ac:spMkLst>
            <pc:docMk/>
            <pc:sldMk cId="367803308" sldId="266"/>
            <ac:spMk id="3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2:45.997" v="7" actId="2711"/>
        <pc:sldMkLst>
          <pc:docMk/>
          <pc:sldMk cId="3890515050" sldId="267"/>
        </pc:sldMkLst>
        <pc:spChg chg="mod">
          <ac:chgData name="T Doherty NNI" userId="e0bc83cd-6c5b-4fe0-b0f2-739d84197634" providerId="ADAL" clId="{644AE77E-2F11-40E3-85FC-6EB2FE8AAC26}" dt="2025-09-16T09:52:32.641" v="6" actId="2711"/>
          <ac:spMkLst>
            <pc:docMk/>
            <pc:sldMk cId="3890515050" sldId="267"/>
            <ac:spMk id="2" creationId="{00000000-0000-0000-0000-000000000000}"/>
          </ac:spMkLst>
        </pc:spChg>
        <pc:spChg chg="mod">
          <ac:chgData name="T Doherty NNI" userId="e0bc83cd-6c5b-4fe0-b0f2-739d84197634" providerId="ADAL" clId="{644AE77E-2F11-40E3-85FC-6EB2FE8AAC26}" dt="2025-09-16T09:52:45.997" v="7" actId="2711"/>
          <ac:spMkLst>
            <pc:docMk/>
            <pc:sldMk cId="3890515050" sldId="267"/>
            <ac:spMk id="3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9:16.196" v="44" actId="2711"/>
        <pc:sldMkLst>
          <pc:docMk/>
          <pc:sldMk cId="1093199245" sldId="268"/>
        </pc:sldMkLst>
        <pc:spChg chg="mod">
          <ac:chgData name="T Doherty NNI" userId="e0bc83cd-6c5b-4fe0-b0f2-739d84197634" providerId="ADAL" clId="{644AE77E-2F11-40E3-85FC-6EB2FE8AAC26}" dt="2025-09-16T09:59:16.196" v="44" actId="2711"/>
          <ac:spMkLst>
            <pc:docMk/>
            <pc:sldMk cId="1093199245" sldId="268"/>
            <ac:spMk id="2" creationId="{00000000-0000-0000-0000-000000000000}"/>
          </ac:spMkLst>
        </pc:spChg>
        <pc:spChg chg="mod">
          <ac:chgData name="T Doherty NNI" userId="e0bc83cd-6c5b-4fe0-b0f2-739d84197634" providerId="ADAL" clId="{644AE77E-2F11-40E3-85FC-6EB2FE8AAC26}" dt="2025-09-16T09:59:05.803" v="43" actId="2711"/>
          <ac:spMkLst>
            <pc:docMk/>
            <pc:sldMk cId="1093199245" sldId="268"/>
            <ac:spMk id="3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3:13.663" v="10" actId="2711"/>
        <pc:sldMkLst>
          <pc:docMk/>
          <pc:sldMk cId="3828464135" sldId="269"/>
        </pc:sldMkLst>
        <pc:spChg chg="mod">
          <ac:chgData name="T Doherty NNI" userId="e0bc83cd-6c5b-4fe0-b0f2-739d84197634" providerId="ADAL" clId="{644AE77E-2F11-40E3-85FC-6EB2FE8AAC26}" dt="2025-09-16T09:53:13.663" v="10" actId="2711"/>
          <ac:spMkLst>
            <pc:docMk/>
            <pc:sldMk cId="3828464135" sldId="269"/>
            <ac:spMk id="2" creationId="{00000000-0000-0000-0000-000000000000}"/>
          </ac:spMkLst>
        </pc:spChg>
        <pc:spChg chg="mod">
          <ac:chgData name="T Doherty NNI" userId="e0bc83cd-6c5b-4fe0-b0f2-739d84197634" providerId="ADAL" clId="{644AE77E-2F11-40E3-85FC-6EB2FE8AAC26}" dt="2025-09-16T09:53:05.195" v="9" actId="2711"/>
          <ac:spMkLst>
            <pc:docMk/>
            <pc:sldMk cId="3828464135" sldId="269"/>
            <ac:spMk id="3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8:18.140" v="40" actId="2711"/>
        <pc:sldMkLst>
          <pc:docMk/>
          <pc:sldMk cId="1303360259" sldId="270"/>
        </pc:sldMkLst>
        <pc:spChg chg="mod">
          <ac:chgData name="T Doherty NNI" userId="e0bc83cd-6c5b-4fe0-b0f2-739d84197634" providerId="ADAL" clId="{644AE77E-2F11-40E3-85FC-6EB2FE8AAC26}" dt="2025-09-16T09:58:18.140" v="40" actId="2711"/>
          <ac:spMkLst>
            <pc:docMk/>
            <pc:sldMk cId="1303360259" sldId="270"/>
            <ac:spMk id="3" creationId="{00000000-0000-0000-0000-000000000000}"/>
          </ac:spMkLst>
        </pc:spChg>
      </pc:sldChg>
      <pc:sldChg chg="modSp">
        <pc:chgData name="T Doherty NNI" userId="e0bc83cd-6c5b-4fe0-b0f2-739d84197634" providerId="ADAL" clId="{644AE77E-2F11-40E3-85FC-6EB2FE8AAC26}" dt="2025-09-16T09:54:48.911" v="20" actId="2711"/>
        <pc:sldMkLst>
          <pc:docMk/>
          <pc:sldMk cId="3028656330" sldId="413"/>
        </pc:sldMkLst>
        <pc:spChg chg="mod">
          <ac:chgData name="T Doherty NNI" userId="e0bc83cd-6c5b-4fe0-b0f2-739d84197634" providerId="ADAL" clId="{644AE77E-2F11-40E3-85FC-6EB2FE8AAC26}" dt="2025-09-16T09:54:41.756" v="19" actId="2711"/>
          <ac:spMkLst>
            <pc:docMk/>
            <pc:sldMk cId="3028656330" sldId="413"/>
            <ac:spMk id="5" creationId="{EE6CCD5B-D6D2-5041-8332-77F5BAF0AECB}"/>
          </ac:spMkLst>
        </pc:spChg>
        <pc:spChg chg="mod">
          <ac:chgData name="T Doherty NNI" userId="e0bc83cd-6c5b-4fe0-b0f2-739d84197634" providerId="ADAL" clId="{644AE77E-2F11-40E3-85FC-6EB2FE8AAC26}" dt="2025-09-16T09:54:48.911" v="20" actId="2711"/>
          <ac:spMkLst>
            <pc:docMk/>
            <pc:sldMk cId="3028656330" sldId="413"/>
            <ac:spMk id="6" creationId="{1351040A-DED0-A14E-B28C-624AD9D538C8}"/>
          </ac:spMkLst>
        </pc:spChg>
      </pc:sldChg>
      <pc:sldChg chg="modSp">
        <pc:chgData name="T Doherty NNI" userId="e0bc83cd-6c5b-4fe0-b0f2-739d84197634" providerId="ADAL" clId="{644AE77E-2F11-40E3-85FC-6EB2FE8AAC26}" dt="2025-09-16T09:54:31.690" v="18" actId="2711"/>
        <pc:sldMkLst>
          <pc:docMk/>
          <pc:sldMk cId="2500966314" sldId="419"/>
        </pc:sldMkLst>
        <pc:spChg chg="mod">
          <ac:chgData name="T Doherty NNI" userId="e0bc83cd-6c5b-4fe0-b0f2-739d84197634" providerId="ADAL" clId="{644AE77E-2F11-40E3-85FC-6EB2FE8AAC26}" dt="2025-09-16T09:54:31.690" v="18" actId="2711"/>
          <ac:spMkLst>
            <pc:docMk/>
            <pc:sldMk cId="2500966314" sldId="419"/>
            <ac:spMk id="3" creationId="{EF3B3DD4-A689-7440-8390-D80792CB971D}"/>
          </ac:spMkLst>
        </pc:spChg>
      </pc:sldChg>
      <pc:sldChg chg="modSp">
        <pc:chgData name="T Doherty NNI" userId="e0bc83cd-6c5b-4fe0-b0f2-739d84197634" providerId="ADAL" clId="{644AE77E-2F11-40E3-85FC-6EB2FE8AAC26}" dt="2025-09-16T09:54:22.787" v="17" actId="2711"/>
        <pc:sldMkLst>
          <pc:docMk/>
          <pc:sldMk cId="761715090" sldId="421"/>
        </pc:sldMkLst>
        <pc:spChg chg="mod">
          <ac:chgData name="T Doherty NNI" userId="e0bc83cd-6c5b-4fe0-b0f2-739d84197634" providerId="ADAL" clId="{644AE77E-2F11-40E3-85FC-6EB2FE8AAC26}" dt="2025-09-16T09:54:22.787" v="17" actId="2711"/>
          <ac:spMkLst>
            <pc:docMk/>
            <pc:sldMk cId="761715090" sldId="421"/>
            <ac:spMk id="3" creationId="{F7FF18DC-B9DE-FA47-9A8A-F3690285D807}"/>
          </ac:spMkLst>
        </pc:spChg>
      </pc:sldChg>
      <pc:sldChg chg="modSp">
        <pc:chgData name="T Doherty NNI" userId="e0bc83cd-6c5b-4fe0-b0f2-739d84197634" providerId="ADAL" clId="{644AE77E-2F11-40E3-85FC-6EB2FE8AAC26}" dt="2025-09-16T09:56:41.996" v="31" actId="2711"/>
        <pc:sldMkLst>
          <pc:docMk/>
          <pc:sldMk cId="3411190576" sldId="429"/>
        </pc:sldMkLst>
        <pc:spChg chg="mod">
          <ac:chgData name="T Doherty NNI" userId="e0bc83cd-6c5b-4fe0-b0f2-739d84197634" providerId="ADAL" clId="{644AE77E-2F11-40E3-85FC-6EB2FE8AAC26}" dt="2025-09-16T09:56:33.594" v="30" actId="2711"/>
          <ac:spMkLst>
            <pc:docMk/>
            <pc:sldMk cId="3411190576" sldId="429"/>
            <ac:spMk id="4" creationId="{1D0C56A2-B8FB-0E4C-9808-4C8445824CFE}"/>
          </ac:spMkLst>
        </pc:spChg>
        <pc:spChg chg="mod">
          <ac:chgData name="T Doherty NNI" userId="e0bc83cd-6c5b-4fe0-b0f2-739d84197634" providerId="ADAL" clId="{644AE77E-2F11-40E3-85FC-6EB2FE8AAC26}" dt="2025-09-16T09:56:41.996" v="31" actId="2711"/>
          <ac:spMkLst>
            <pc:docMk/>
            <pc:sldMk cId="3411190576" sldId="429"/>
            <ac:spMk id="6" creationId="{82F6C5C2-432E-8248-84DB-431199FAEAE8}"/>
          </ac:spMkLst>
        </pc:spChg>
      </pc:sldChg>
      <pc:sldChg chg="modSp">
        <pc:chgData name="T Doherty NNI" userId="e0bc83cd-6c5b-4fe0-b0f2-739d84197634" providerId="ADAL" clId="{644AE77E-2F11-40E3-85FC-6EB2FE8AAC26}" dt="2025-09-16T09:57:27.785" v="35" actId="2711"/>
        <pc:sldMkLst>
          <pc:docMk/>
          <pc:sldMk cId="878290481" sldId="432"/>
        </pc:sldMkLst>
        <pc:spChg chg="mod">
          <ac:chgData name="T Doherty NNI" userId="e0bc83cd-6c5b-4fe0-b0f2-739d84197634" providerId="ADAL" clId="{644AE77E-2F11-40E3-85FC-6EB2FE8AAC26}" dt="2025-09-16T09:57:27.785" v="35" actId="2711"/>
          <ac:spMkLst>
            <pc:docMk/>
            <pc:sldMk cId="878290481" sldId="432"/>
            <ac:spMk id="2" creationId="{34398AD0-3875-B94F-A90E-046466F6C19A}"/>
          </ac:spMkLst>
        </pc:spChg>
        <pc:spChg chg="mod">
          <ac:chgData name="T Doherty NNI" userId="e0bc83cd-6c5b-4fe0-b0f2-739d84197634" providerId="ADAL" clId="{644AE77E-2F11-40E3-85FC-6EB2FE8AAC26}" dt="2025-09-16T09:57:20.460" v="34" actId="2711"/>
          <ac:spMkLst>
            <pc:docMk/>
            <pc:sldMk cId="878290481" sldId="432"/>
            <ac:spMk id="3" creationId="{ED26F458-A726-794D-91AB-7485E77815F9}"/>
          </ac:spMkLst>
        </pc:spChg>
      </pc:sldChg>
      <pc:sldChg chg="modSp">
        <pc:chgData name="T Doherty NNI" userId="e0bc83cd-6c5b-4fe0-b0f2-739d84197634" providerId="ADAL" clId="{644AE77E-2F11-40E3-85FC-6EB2FE8AAC26}" dt="2025-09-16T09:55:26.738" v="24" actId="2711"/>
        <pc:sldMkLst>
          <pc:docMk/>
          <pc:sldMk cId="4023815528" sldId="440"/>
        </pc:sldMkLst>
        <pc:spChg chg="mod">
          <ac:chgData name="T Doherty NNI" userId="e0bc83cd-6c5b-4fe0-b0f2-739d84197634" providerId="ADAL" clId="{644AE77E-2F11-40E3-85FC-6EB2FE8AAC26}" dt="2025-09-16T09:55:19.651" v="23" actId="2711"/>
          <ac:spMkLst>
            <pc:docMk/>
            <pc:sldMk cId="4023815528" sldId="440"/>
            <ac:spMk id="2" creationId="{13ED8210-885A-174D-BE35-D51386DEE975}"/>
          </ac:spMkLst>
        </pc:spChg>
        <pc:spChg chg="mod">
          <ac:chgData name="T Doherty NNI" userId="e0bc83cd-6c5b-4fe0-b0f2-739d84197634" providerId="ADAL" clId="{644AE77E-2F11-40E3-85FC-6EB2FE8AAC26}" dt="2025-09-16T09:55:26.738" v="24" actId="2711"/>
          <ac:spMkLst>
            <pc:docMk/>
            <pc:sldMk cId="4023815528" sldId="440"/>
            <ac:spMk id="3" creationId="{121341B6-FC05-0C46-9C0D-7547DDDC163E}"/>
          </ac:spMkLst>
        </pc:spChg>
      </pc:sldChg>
      <pc:sldChg chg="modSp">
        <pc:chgData name="T Doherty NNI" userId="e0bc83cd-6c5b-4fe0-b0f2-739d84197634" providerId="ADAL" clId="{644AE77E-2F11-40E3-85FC-6EB2FE8AAC26}" dt="2025-09-16T09:55:07.504" v="22" actId="2711"/>
        <pc:sldMkLst>
          <pc:docMk/>
          <pc:sldMk cId="1999979201" sldId="442"/>
        </pc:sldMkLst>
        <pc:spChg chg="mod">
          <ac:chgData name="T Doherty NNI" userId="e0bc83cd-6c5b-4fe0-b0f2-739d84197634" providerId="ADAL" clId="{644AE77E-2F11-40E3-85FC-6EB2FE8AAC26}" dt="2025-09-16T09:55:07.504" v="22" actId="2711"/>
          <ac:spMkLst>
            <pc:docMk/>
            <pc:sldMk cId="1999979201" sldId="442"/>
            <ac:spMk id="2" creationId="{7C31C409-33E5-0C4B-8076-B55700B80BF1}"/>
          </ac:spMkLst>
        </pc:spChg>
        <pc:spChg chg="mod">
          <ac:chgData name="T Doherty NNI" userId="e0bc83cd-6c5b-4fe0-b0f2-739d84197634" providerId="ADAL" clId="{644AE77E-2F11-40E3-85FC-6EB2FE8AAC26}" dt="2025-09-16T09:54:58.913" v="21" actId="2711"/>
          <ac:spMkLst>
            <pc:docMk/>
            <pc:sldMk cId="1999979201" sldId="442"/>
            <ac:spMk id="3" creationId="{5D77FC48-7961-9849-B44F-999E708DB610}"/>
          </ac:spMkLst>
        </pc:spChg>
      </pc:sldChg>
      <pc:sldChg chg="modSp">
        <pc:chgData name="T Doherty NNI" userId="e0bc83cd-6c5b-4fe0-b0f2-739d84197634" providerId="ADAL" clId="{644AE77E-2F11-40E3-85FC-6EB2FE8AAC26}" dt="2025-09-16T09:53:49.256" v="14" actId="2711"/>
        <pc:sldMkLst>
          <pc:docMk/>
          <pc:sldMk cId="1769380691" sldId="455"/>
        </pc:sldMkLst>
        <pc:spChg chg="mod">
          <ac:chgData name="T Doherty NNI" userId="e0bc83cd-6c5b-4fe0-b0f2-739d84197634" providerId="ADAL" clId="{644AE77E-2F11-40E3-85FC-6EB2FE8AAC26}" dt="2025-09-16T09:53:49.256" v="14" actId="2711"/>
          <ac:spMkLst>
            <pc:docMk/>
            <pc:sldMk cId="1769380691" sldId="455"/>
            <ac:spMk id="2" creationId="{334CC877-0EA2-492F-BCB9-D8060F38E73C}"/>
          </ac:spMkLst>
        </pc:spChg>
        <pc:spChg chg="mod">
          <ac:chgData name="T Doherty NNI" userId="e0bc83cd-6c5b-4fe0-b0f2-739d84197634" providerId="ADAL" clId="{644AE77E-2F11-40E3-85FC-6EB2FE8AAC26}" dt="2025-09-16T09:53:42.242" v="13" actId="2711"/>
          <ac:spMkLst>
            <pc:docMk/>
            <pc:sldMk cId="1769380691" sldId="455"/>
            <ac:spMk id="3" creationId="{FA31222B-A094-4C71-9CE9-75DB7035D263}"/>
          </ac:spMkLst>
        </pc:spChg>
      </pc:sldChg>
      <pc:sldChg chg="modSp">
        <pc:chgData name="T Doherty NNI" userId="e0bc83cd-6c5b-4fe0-b0f2-739d84197634" providerId="ADAL" clId="{644AE77E-2F11-40E3-85FC-6EB2FE8AAC26}" dt="2025-09-16T09:54:11.927" v="16" actId="2711"/>
        <pc:sldMkLst>
          <pc:docMk/>
          <pc:sldMk cId="3681863004" sldId="456"/>
        </pc:sldMkLst>
        <pc:spChg chg="mod">
          <ac:chgData name="T Doherty NNI" userId="e0bc83cd-6c5b-4fe0-b0f2-739d84197634" providerId="ADAL" clId="{644AE77E-2F11-40E3-85FC-6EB2FE8AAC26}" dt="2025-09-16T09:54:11.927" v="16" actId="2711"/>
          <ac:spMkLst>
            <pc:docMk/>
            <pc:sldMk cId="3681863004" sldId="456"/>
            <ac:spMk id="2" creationId="{C8097434-190A-42EE-8820-F539A9946FE8}"/>
          </ac:spMkLst>
        </pc:spChg>
        <pc:spChg chg="mod">
          <ac:chgData name="T Doherty NNI" userId="e0bc83cd-6c5b-4fe0-b0f2-739d84197634" providerId="ADAL" clId="{644AE77E-2F11-40E3-85FC-6EB2FE8AAC26}" dt="2025-09-16T09:54:04.369" v="15" actId="2711"/>
          <ac:spMkLst>
            <pc:docMk/>
            <pc:sldMk cId="3681863004" sldId="456"/>
            <ac:spMk id="3" creationId="{39F33F35-2C35-4114-8571-475949860B33}"/>
          </ac:spMkLst>
        </pc:spChg>
      </pc:sldChg>
      <pc:sldChg chg="modSp">
        <pc:chgData name="T Doherty NNI" userId="e0bc83cd-6c5b-4fe0-b0f2-739d84197634" providerId="ADAL" clId="{644AE77E-2F11-40E3-85FC-6EB2FE8AAC26}" dt="2025-09-16T09:56:04.641" v="27" actId="2711"/>
        <pc:sldMkLst>
          <pc:docMk/>
          <pc:sldMk cId="3465361998" sldId="461"/>
        </pc:sldMkLst>
        <pc:spChg chg="mod">
          <ac:chgData name="T Doherty NNI" userId="e0bc83cd-6c5b-4fe0-b0f2-739d84197634" providerId="ADAL" clId="{644AE77E-2F11-40E3-85FC-6EB2FE8AAC26}" dt="2025-09-16T09:56:04.641" v="27" actId="2711"/>
          <ac:spMkLst>
            <pc:docMk/>
            <pc:sldMk cId="3465361998" sldId="461"/>
            <ac:spMk id="3" creationId="{0C2C5322-C816-CC44-B38C-334FC281CAFF}"/>
          </ac:spMkLst>
        </pc:spChg>
      </pc:sldChg>
      <pc:sldChg chg="modSp">
        <pc:chgData name="T Doherty NNI" userId="e0bc83cd-6c5b-4fe0-b0f2-739d84197634" providerId="ADAL" clId="{644AE77E-2F11-40E3-85FC-6EB2FE8AAC26}" dt="2025-09-16T09:57:03.123" v="33" actId="2711"/>
        <pc:sldMkLst>
          <pc:docMk/>
          <pc:sldMk cId="3965463487" sldId="463"/>
        </pc:sldMkLst>
        <pc:spChg chg="mod">
          <ac:chgData name="T Doherty NNI" userId="e0bc83cd-6c5b-4fe0-b0f2-739d84197634" providerId="ADAL" clId="{644AE77E-2F11-40E3-85FC-6EB2FE8AAC26}" dt="2025-09-16T09:56:55.302" v="32" actId="2711"/>
          <ac:spMkLst>
            <pc:docMk/>
            <pc:sldMk cId="3965463487" sldId="463"/>
            <ac:spMk id="3" creationId="{0C2C5322-C816-CC44-B38C-334FC281CAFF}"/>
          </ac:spMkLst>
        </pc:spChg>
        <pc:spChg chg="mod">
          <ac:chgData name="T Doherty NNI" userId="e0bc83cd-6c5b-4fe0-b0f2-739d84197634" providerId="ADAL" clId="{644AE77E-2F11-40E3-85FC-6EB2FE8AAC26}" dt="2025-09-16T09:57:03.123" v="33" actId="2711"/>
          <ac:spMkLst>
            <pc:docMk/>
            <pc:sldMk cId="3965463487" sldId="463"/>
            <ac:spMk id="14" creationId="{129274D0-9E4B-4B52-BF9B-F736C6B63BA8}"/>
          </ac:spMkLst>
        </pc:spChg>
      </pc:sldChg>
      <pc:sldChg chg="modSp">
        <pc:chgData name="T Doherty NNI" userId="e0bc83cd-6c5b-4fe0-b0f2-739d84197634" providerId="ADAL" clId="{644AE77E-2F11-40E3-85FC-6EB2FE8AAC26}" dt="2025-09-16T09:55:47.961" v="26" actId="2711"/>
        <pc:sldMkLst>
          <pc:docMk/>
          <pc:sldMk cId="3919440364" sldId="464"/>
        </pc:sldMkLst>
        <pc:spChg chg="mod">
          <ac:chgData name="T Doherty NNI" userId="e0bc83cd-6c5b-4fe0-b0f2-739d84197634" providerId="ADAL" clId="{644AE77E-2F11-40E3-85FC-6EB2FE8AAC26}" dt="2025-09-16T09:55:47.961" v="26" actId="2711"/>
          <ac:spMkLst>
            <pc:docMk/>
            <pc:sldMk cId="3919440364" sldId="464"/>
            <ac:spMk id="2" creationId="{F105B292-AC34-476A-B570-0A05A1F82FCE}"/>
          </ac:spMkLst>
        </pc:spChg>
        <pc:spChg chg="mod">
          <ac:chgData name="T Doherty NNI" userId="e0bc83cd-6c5b-4fe0-b0f2-739d84197634" providerId="ADAL" clId="{644AE77E-2F11-40E3-85FC-6EB2FE8AAC26}" dt="2025-09-16T09:55:38.198" v="25" actId="2711"/>
          <ac:spMkLst>
            <pc:docMk/>
            <pc:sldMk cId="3919440364" sldId="464"/>
            <ac:spMk id="3" creationId="{C00F4A48-15D3-43DB-8E3E-68D1CBE614E9}"/>
          </ac:spMkLst>
        </pc:spChg>
      </pc:sldChg>
      <pc:sldChg chg="modSp">
        <pc:chgData name="T Doherty NNI" userId="e0bc83cd-6c5b-4fe0-b0f2-739d84197634" providerId="ADAL" clId="{644AE77E-2F11-40E3-85FC-6EB2FE8AAC26}" dt="2025-09-16T09:57:48.585" v="37" actId="2711"/>
        <pc:sldMkLst>
          <pc:docMk/>
          <pc:sldMk cId="2494132350" sldId="465"/>
        </pc:sldMkLst>
        <pc:spChg chg="mod">
          <ac:chgData name="T Doherty NNI" userId="e0bc83cd-6c5b-4fe0-b0f2-739d84197634" providerId="ADAL" clId="{644AE77E-2F11-40E3-85FC-6EB2FE8AAC26}" dt="2025-09-16T09:57:40.958" v="36" actId="2711"/>
          <ac:spMkLst>
            <pc:docMk/>
            <pc:sldMk cId="2494132350" sldId="465"/>
            <ac:spMk id="3" creationId="{ED26F458-A726-794D-91AB-7485E77815F9}"/>
          </ac:spMkLst>
        </pc:spChg>
        <pc:spChg chg="mod">
          <ac:chgData name="T Doherty NNI" userId="e0bc83cd-6c5b-4fe0-b0f2-739d84197634" providerId="ADAL" clId="{644AE77E-2F11-40E3-85FC-6EB2FE8AAC26}" dt="2025-09-16T09:57:48.585" v="37" actId="2711"/>
          <ac:spMkLst>
            <pc:docMk/>
            <pc:sldMk cId="2494132350" sldId="465"/>
            <ac:spMk id="11" creationId="{35B0F84B-E6A5-4A13-90D4-C46FADAE5731}"/>
          </ac:spMkLst>
        </pc:spChg>
      </pc:sldChg>
      <pc:sldChg chg="modSp">
        <pc:chgData name="T Doherty NNI" userId="e0bc83cd-6c5b-4fe0-b0f2-739d84197634" providerId="ADAL" clId="{644AE77E-2F11-40E3-85FC-6EB2FE8AAC26}" dt="2025-09-16T09:56:20.530" v="29" actId="2711"/>
        <pc:sldMkLst>
          <pc:docMk/>
          <pc:sldMk cId="3104674831" sldId="466"/>
        </pc:sldMkLst>
        <pc:spChg chg="mod">
          <ac:chgData name="T Doherty NNI" userId="e0bc83cd-6c5b-4fe0-b0f2-739d84197634" providerId="ADAL" clId="{644AE77E-2F11-40E3-85FC-6EB2FE8AAC26}" dt="2025-09-16T09:56:12.582" v="28" actId="2711"/>
          <ac:spMkLst>
            <pc:docMk/>
            <pc:sldMk cId="3104674831" sldId="466"/>
            <ac:spMk id="2" creationId="{34398AD0-3875-B94F-A90E-046466F6C19A}"/>
          </ac:spMkLst>
        </pc:spChg>
        <pc:spChg chg="mod">
          <ac:chgData name="T Doherty NNI" userId="e0bc83cd-6c5b-4fe0-b0f2-739d84197634" providerId="ADAL" clId="{644AE77E-2F11-40E3-85FC-6EB2FE8AAC26}" dt="2025-09-16T09:56:20.530" v="29" actId="2711"/>
          <ac:spMkLst>
            <pc:docMk/>
            <pc:sldMk cId="3104674831" sldId="466"/>
            <ac:spMk id="3" creationId="{ED26F458-A726-794D-91AB-7485E77815F9}"/>
          </ac:spMkLst>
        </pc:spChg>
      </pc:sldChg>
      <pc:sldChg chg="modSp">
        <pc:chgData name="T Doherty NNI" userId="e0bc83cd-6c5b-4fe0-b0f2-739d84197634" providerId="ADAL" clId="{644AE77E-2F11-40E3-85FC-6EB2FE8AAC26}" dt="2025-09-16T09:58:45.484" v="41" actId="2711"/>
        <pc:sldMkLst>
          <pc:docMk/>
          <pc:sldMk cId="1193977425" sldId="467"/>
        </pc:sldMkLst>
        <pc:spChg chg="mod">
          <ac:chgData name="T Doherty NNI" userId="e0bc83cd-6c5b-4fe0-b0f2-739d84197634" providerId="ADAL" clId="{644AE77E-2F11-40E3-85FC-6EB2FE8AAC26}" dt="2025-09-16T09:58:45.484" v="41" actId="2711"/>
          <ac:spMkLst>
            <pc:docMk/>
            <pc:sldMk cId="1193977425" sldId="467"/>
            <ac:spMk id="2" creationId="{0E151201-A011-4445-8E15-2AA7265D141C}"/>
          </ac:spMkLst>
        </pc:spChg>
      </pc:sldChg>
    </pc:docChg>
  </pc:docChgLst>
  <pc:docChgLst>
    <pc:chgData name="T Doherty NNI" userId="e0bc83cd-6c5b-4fe0-b0f2-739d84197634" providerId="ADAL" clId="{384861B7-2FE5-4112-B1B7-883063E1F153}"/>
    <pc:docChg chg="modSld sldOrd">
      <pc:chgData name="T Doherty NNI" userId="e0bc83cd-6c5b-4fe0-b0f2-739d84197634" providerId="ADAL" clId="{384861B7-2FE5-4112-B1B7-883063E1F153}" dt="2026-09-25T12:56:37.016" v="141"/>
      <pc:docMkLst>
        <pc:docMk/>
      </pc:docMkLst>
      <pc:sldChg chg="modSp mod">
        <pc:chgData name="T Doherty NNI" userId="e0bc83cd-6c5b-4fe0-b0f2-739d84197634" providerId="ADAL" clId="{384861B7-2FE5-4112-B1B7-883063E1F153}" dt="2026-09-25T12:56:12.041" v="139" actId="20577"/>
        <pc:sldMkLst>
          <pc:docMk/>
          <pc:sldMk cId="0" sldId="259"/>
        </pc:sldMkLst>
        <pc:spChg chg="mod">
          <ac:chgData name="T Doherty NNI" userId="e0bc83cd-6c5b-4fe0-b0f2-739d84197634" providerId="ADAL" clId="{384861B7-2FE5-4112-B1B7-883063E1F153}" dt="2026-09-25T12:56:12.041" v="139" actId="20577"/>
          <ac:spMkLst>
            <pc:docMk/>
            <pc:sldMk cId="0" sldId="259"/>
            <ac:spMk id="3" creationId="{00000000-0000-0000-0000-000000000000}"/>
          </ac:spMkLst>
        </pc:spChg>
      </pc:sldChg>
      <pc:sldChg chg="modSp mod">
        <pc:chgData name="T Doherty NNI" userId="e0bc83cd-6c5b-4fe0-b0f2-739d84197634" providerId="ADAL" clId="{384861B7-2FE5-4112-B1B7-883063E1F153}" dt="2026-09-25T12:55:32.715" v="106" actId="20577"/>
        <pc:sldMkLst>
          <pc:docMk/>
          <pc:sldMk cId="0" sldId="262"/>
        </pc:sldMkLst>
        <pc:spChg chg="mod">
          <ac:chgData name="T Doherty NNI" userId="e0bc83cd-6c5b-4fe0-b0f2-739d84197634" providerId="ADAL" clId="{384861B7-2FE5-4112-B1B7-883063E1F153}" dt="2026-09-25T12:55:32.715" v="106" actId="20577"/>
          <ac:spMkLst>
            <pc:docMk/>
            <pc:sldMk cId="0" sldId="262"/>
            <ac:spMk id="3" creationId="{00000000-0000-0000-0000-000000000000}"/>
          </ac:spMkLst>
        </pc:spChg>
      </pc:sldChg>
      <pc:sldChg chg="ord">
        <pc:chgData name="T Doherty NNI" userId="e0bc83cd-6c5b-4fe0-b0f2-739d84197634" providerId="ADAL" clId="{384861B7-2FE5-4112-B1B7-883063E1F153}" dt="2026-09-25T12:56:37.016" v="141"/>
        <pc:sldMkLst>
          <pc:docMk/>
          <pc:sldMk cId="0" sldId="26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34F81-C136-46B6-9BDC-81A66CC81B97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B782E-9A8B-43EB-A4F1-30495D03A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362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942653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3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2691805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6244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6971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67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262858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8951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30044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1793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834056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02775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896980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432511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29340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719163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62183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57815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0B325-F225-4AA2-80C8-744D79848BC7}" type="datetimeFigureOut">
              <a:rPr lang="en-US" smtClean="0"/>
              <a:pPr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emf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de/f%C3%BCnf-w%C3%BCrfel-augen-spielen-gl%C3%BCck-310334/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663" y="44624"/>
            <a:ext cx="8820472" cy="1584176"/>
          </a:xfrm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SassoonPrimaryType" panose="00000400000000000000" pitchFamily="2" charset="0"/>
              </a:rPr>
              <a:t>Welcome to Reception</a:t>
            </a:r>
            <a:endParaRPr lang="en-US" sz="6600" b="1" dirty="0">
              <a:solidFill>
                <a:srgbClr val="FF0000"/>
              </a:solidFill>
              <a:latin typeface="SassoonPrimaryType" panose="00000400000000000000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1988840"/>
            <a:ext cx="168111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04664"/>
            <a:ext cx="74168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Independence</a:t>
            </a:r>
            <a:endParaRPr lang="en-US" sz="4400" dirty="0">
              <a:solidFill>
                <a:srgbClr val="FF0000"/>
              </a:solidFill>
              <a:latin typeface="SassoonPrimaryType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340768"/>
            <a:ext cx="7488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We are thrilled with how well the children have settled</a:t>
            </a:r>
          </a:p>
          <a:p>
            <a:endParaRPr lang="en-GB" sz="2400" dirty="0">
              <a:latin typeface="SassoonPrimaryType" panose="00000400000000000000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 Thank you for your support helping your child to come into school by themselves</a:t>
            </a:r>
          </a:p>
          <a:p>
            <a:endParaRPr lang="en-GB" sz="2400" dirty="0">
              <a:latin typeface="SassoonPrimaryType" panose="00000400000000000000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 Please continue to encourage your child to dress and undress independently, put on their own coats, go to the toilet etc.</a:t>
            </a:r>
          </a:p>
          <a:p>
            <a:pPr>
              <a:buFont typeface="Arial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3" descr="Do People Actually Pay Thousands of Dollars For Nonsense ...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296" y="4653136"/>
            <a:ext cx="1290398" cy="170537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1580" y="547420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Our Topics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07604" y="1556792"/>
            <a:ext cx="73448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SassoonPrimaryType" panose="00000400000000000000" pitchFamily="2" charset="0"/>
              </a:rPr>
              <a:t>Autumn Term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Once upon a rhyme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Let’s Celebrate!</a:t>
            </a:r>
          </a:p>
          <a:p>
            <a:endParaRPr lang="en-GB" sz="2400" dirty="0">
              <a:latin typeface="SassoonPrimaryType" panose="00000400000000000000" pitchFamily="2" charset="0"/>
            </a:endParaRPr>
          </a:p>
          <a:p>
            <a:r>
              <a:rPr lang="en-GB" sz="2400" u="sng" dirty="0">
                <a:latin typeface="SassoonPrimaryType" panose="00000400000000000000" pitchFamily="2" charset="0"/>
              </a:rPr>
              <a:t>Spring Term 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Space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The Smartest Gruffalo on the Broom</a:t>
            </a:r>
          </a:p>
          <a:p>
            <a:endParaRPr lang="en-GB" sz="2400" dirty="0">
              <a:latin typeface="SassoonPrimaryType" panose="00000400000000000000" pitchFamily="2" charset="0"/>
            </a:endParaRPr>
          </a:p>
          <a:p>
            <a:r>
              <a:rPr lang="en-GB" sz="2400" u="sng" dirty="0">
                <a:latin typeface="SassoonPrimaryType" panose="00000400000000000000" pitchFamily="2" charset="0"/>
              </a:rPr>
              <a:t>Summer Term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Secret Garden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Oh, I do like to be beside the sea</a:t>
            </a:r>
          </a:p>
          <a:p>
            <a:endParaRPr lang="en-GB" sz="2400" dirty="0">
              <a:latin typeface="SassoonPrimaryType" panose="00000400000000000000" pitchFamily="2" charset="0"/>
            </a:endParaRPr>
          </a:p>
          <a:p>
            <a:r>
              <a:rPr lang="en-GB" sz="2400" dirty="0">
                <a:latin typeface="SassoonPrimaryType" panose="00000400000000000000" pitchFamily="2" charset="0"/>
              </a:rPr>
              <a:t>Trip in Spring Term</a:t>
            </a:r>
          </a:p>
        </p:txBody>
      </p:sp>
      <p:pic>
        <p:nvPicPr>
          <p:cNvPr id="1026" name="Picture 2" descr="C:\Users\doherty.t\AppData\Local\Microsoft\Windows\Temporary Internet Files\Content.IE5\FBUL76CR\fireworks-clip-art-9[1]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1556792"/>
            <a:ext cx="786518" cy="104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oherty.t\AppData\Local\Microsoft\Windows\Temporary Internet Files\Content.IE5\YDJU2CQ7\stock-vector-just-married-vector-cartoon-illustration-of-a-wedding-couple-3718402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4288" y="1221741"/>
            <a:ext cx="958921" cy="88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oherty.t\AppData\Local\Microsoft\Windows\Temporary Internet Files\Content.IE5\YDJU2CQ7\0511-0909-0422-1843_Pirates_Treasure_Map_clipart_image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1497" y="4641176"/>
            <a:ext cx="1028676" cy="96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doherty.t\AppData\Local\Microsoft\Windows\Temporary Internet Files\Content.IE5\FBUL76CR\Space-2015092235[1]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5454" y="3144251"/>
            <a:ext cx="748223" cy="74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Green sea turtle - vector &lt;strong&gt;Clip Art&lt;/strong&gt;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5228" y="4372335"/>
            <a:ext cx="996702" cy="750849"/>
          </a:xfrm>
          <a:prstGeom prst="rect">
            <a:avLst/>
          </a:prstGeom>
        </p:spPr>
      </p:pic>
      <p:pic>
        <p:nvPicPr>
          <p:cNvPr id="8" name="Picture 7" descr="Pledgie — Donate To: &quot;Release14 Project MINK (Open Source ...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7632" y="5622376"/>
            <a:ext cx="1256656" cy="959027"/>
          </a:xfrm>
          <a:prstGeom prst="rect">
            <a:avLst/>
          </a:prstGeom>
        </p:spPr>
      </p:pic>
      <p:pic>
        <p:nvPicPr>
          <p:cNvPr id="5" name="Picture 4" descr="Meu Portfólio - Lucilene Rodrigues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6381" y="2931444"/>
            <a:ext cx="1019614" cy="89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03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262ED4C6-D5E6-497F-A67B-98D09E57C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381000"/>
            <a:ext cx="89916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838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238455"/>
            <a:ext cx="7128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Rewards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1200328"/>
            <a:ext cx="78488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SassoonPrimaryType" panose="00000400000000000000" pitchFamily="2" charset="0"/>
              </a:rPr>
              <a:t>           “Learning together to be the best we can”</a:t>
            </a:r>
          </a:p>
          <a:p>
            <a:pPr algn="ctr"/>
            <a:endParaRPr lang="en-GB" sz="2400" i="1" dirty="0">
              <a:latin typeface="SassoonPrimaryType" panose="00000400000000000000" pitchFamily="2" charset="0"/>
            </a:endParaRPr>
          </a:p>
          <a:p>
            <a:pPr algn="ctr"/>
            <a:r>
              <a:rPr lang="en-GB" sz="2400" i="1" dirty="0">
                <a:latin typeface="SassoonPrimaryType" panose="00000400000000000000" pitchFamily="2" charset="0"/>
              </a:rPr>
              <a:t>Be kind, be fair, be safe – our school manners</a:t>
            </a:r>
          </a:p>
          <a:p>
            <a:pPr marL="342900" indent="-342900">
              <a:buFont typeface="Arial" charset="0"/>
              <a:buChar char="•"/>
            </a:pPr>
            <a:endParaRPr lang="en-GB" sz="2400" dirty="0">
              <a:latin typeface="SassoonPrimaryType" panose="00000400000000000000" pitchFamily="2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Star book  – stars are given for trying hard, following rules etc. Sticker and prizes from Mrs </a:t>
            </a:r>
            <a:r>
              <a:rPr lang="en-GB" sz="2400" dirty="0" err="1">
                <a:latin typeface="SassoonPrimaryType" panose="00000400000000000000" pitchFamily="2" charset="0"/>
              </a:rPr>
              <a:t>Forshew</a:t>
            </a:r>
            <a:endParaRPr lang="en-GB" sz="2400" dirty="0">
              <a:latin typeface="SassoonPrimaryType" panose="00000400000000000000" pitchFamily="2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Star of the week– every child will have a turn to be Star of the week. They get to wear a special badge, will be given classroom jobs etc.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Pupil of the week – a child in each class will be chosen for good work. You will be invited to our congratulations assembly on a Friday morning to see your child receive their certificate</a:t>
            </a:r>
          </a:p>
          <a:p>
            <a:endParaRPr lang="en-GB" sz="2400" dirty="0"/>
          </a:p>
        </p:txBody>
      </p:sp>
      <p:pic>
        <p:nvPicPr>
          <p:cNvPr id="2050" name="Picture 2" descr="C:\Users\doherty.t\AppData\Local\Microsoft\Windows\Temporary Internet Files\Content.IE5\DH84ELB7\10001362-smiling-star-showing-thumbs-up[1]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6824" y="444322"/>
            <a:ext cx="1187624" cy="76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515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260648"/>
            <a:ext cx="777686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SassoonPrimaryType" panose="00000400000000000000" pitchFamily="2" charset="0"/>
              </a:rPr>
              <a:t>Library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Your child goes to the school library every week They will bring home a book for you to share together </a:t>
            </a:r>
          </a:p>
          <a:p>
            <a:endParaRPr lang="en-GB" sz="2400" dirty="0">
              <a:latin typeface="SassoonPrimaryType" panose="00000400000000000000" pitchFamily="2" charset="0"/>
            </a:endParaRPr>
          </a:p>
          <a:p>
            <a:r>
              <a:rPr lang="en-GB" sz="2400" dirty="0">
                <a:latin typeface="SassoonPrimaryType" panose="00000400000000000000" pitchFamily="2" charset="0"/>
              </a:rPr>
              <a:t>Hedgehogs – Wednesday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Dragonflies / Bumblebees – Friday </a:t>
            </a:r>
          </a:p>
          <a:p>
            <a:endParaRPr lang="en-GB" sz="2400" dirty="0">
              <a:latin typeface="SassoonPrimaryType" panose="00000400000000000000" pitchFamily="2" charset="0"/>
            </a:endParaRPr>
          </a:p>
          <a:p>
            <a:r>
              <a:rPr lang="en-GB" sz="2400" u="sng" dirty="0">
                <a:latin typeface="SassoonPrimaryType" panose="00000400000000000000" pitchFamily="2" charset="0"/>
              </a:rPr>
              <a:t>PE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We will be starting PE once the children are settled (after October half term)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They are to come to school in their PE kit – white t-shirt, school cardigan or jumper, black tracksuit bottoms / leggings and trainers.</a:t>
            </a:r>
          </a:p>
          <a:p>
            <a:endParaRPr lang="en-GB" sz="2400" dirty="0">
              <a:latin typeface="SassoonPrimaryType" panose="00000400000000000000" pitchFamily="2" charset="0"/>
            </a:endParaRPr>
          </a:p>
          <a:p>
            <a:r>
              <a:rPr lang="en-GB" sz="2400" dirty="0">
                <a:latin typeface="SassoonPrimaryType" panose="00000400000000000000" pitchFamily="2" charset="0"/>
              </a:rPr>
              <a:t>Bumblebees – Monday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Dragonflies – Wednesday 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Hedgehogs – Thursday</a:t>
            </a:r>
          </a:p>
          <a:p>
            <a:endParaRPr lang="en-GB" sz="2400" dirty="0"/>
          </a:p>
          <a:p>
            <a:pPr>
              <a:buFont typeface="Arial" pitchFamily="34" charset="0"/>
              <a:buChar char="•"/>
            </a:pPr>
            <a:endParaRPr lang="en-US" sz="2400" dirty="0"/>
          </a:p>
        </p:txBody>
      </p:sp>
      <p:pic>
        <p:nvPicPr>
          <p:cNvPr id="15362" name="Picture 2" descr="C:\Users\doherty.t\AppData\Local\Microsoft\Windows\Temporary Internet Files\Content.IE5\TQFK305I\Library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556792"/>
            <a:ext cx="1440160" cy="10922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SassoonPrimaryType" panose="00000400000000000000" pitchFamily="2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SassoonPrimaryType" panose="00000400000000000000" pitchFamily="2" charset="0"/>
              </a:rPr>
              <a:t>Homework is sent out at the start of each half term. Activities are for you and your child to do together</a:t>
            </a:r>
          </a:p>
          <a:p>
            <a:r>
              <a:rPr lang="en-GB" dirty="0">
                <a:latin typeface="SassoonPrimaryType" panose="00000400000000000000" pitchFamily="2" charset="0"/>
              </a:rPr>
              <a:t>A star will be given for every piece of homework returned</a:t>
            </a:r>
          </a:p>
          <a:p>
            <a:r>
              <a:rPr lang="en-GB" dirty="0">
                <a:latin typeface="SassoonPrimaryType" panose="00000400000000000000" pitchFamily="2" charset="0"/>
              </a:rPr>
              <a:t>Homework can be sent into school or uploaded onto Tapestry</a:t>
            </a:r>
          </a:p>
        </p:txBody>
      </p:sp>
    </p:spTree>
    <p:extLst>
      <p:ext uri="{BB962C8B-B14F-4D97-AF65-F5344CB8AC3E}">
        <p14:creationId xmlns:p14="http://schemas.microsoft.com/office/powerpoint/2010/main" val="3828464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2F784F-C434-405B-83E9-394D37571F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15807"/>
            <a:ext cx="9019040" cy="5549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07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548680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Tapestry</a:t>
            </a:r>
            <a:endParaRPr lang="en-US" sz="4400" dirty="0">
              <a:solidFill>
                <a:srgbClr val="FF0000"/>
              </a:solidFill>
              <a:latin typeface="SassoonPrimaryType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340768"/>
            <a:ext cx="770485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SassoonPrimaryType" panose="00000400000000000000" pitchFamily="2" charset="0"/>
              </a:rPr>
              <a:t>We use Tapestry to share activities that your child has been doing in school.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SassoonPrimaryType" panose="00000400000000000000" pitchFamily="2" charset="0"/>
              </a:rPr>
              <a:t>Please add any photographs from home of your child doing activities that we may not see or know about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SassoonPrimaryType" panose="00000400000000000000" pitchFamily="2" charset="0"/>
              </a:rPr>
              <a:t>Please make sure you have given us consent for your child to use Tapestry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SassoonPrimaryInfant" panose="00000400000000000000" pitchFamily="2" charset="0"/>
            </a:endParaRPr>
          </a:p>
        </p:txBody>
      </p:sp>
      <p:pic>
        <p:nvPicPr>
          <p:cNvPr id="19458" name="Picture 2" descr="https://www.sudbrookepreschool.org.uk/wp-content/uploads/2015/09/tapestry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5452070"/>
            <a:ext cx="4371975" cy="857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294874"/>
            <a:ext cx="3294366" cy="3294366"/>
          </a:xfrm>
        </p:spPr>
        <p:txBody>
          <a:bodyPr vert="horz" lIns="68580" tIns="34290" rIns="68580" bIns="34290" rtlCol="0" anchor="ctr" anchorCtr="0"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>
                <a:latin typeface="SassoonPrimaryType" panose="00000400000000000000" pitchFamily="2" charset="0"/>
              </a:rPr>
              <a:t>Our school has chosen </a:t>
            </a:r>
            <a:br>
              <a:rPr lang="en-GB" dirty="0">
                <a:latin typeface="SassoonPrimaryType" panose="00000400000000000000" pitchFamily="2" charset="0"/>
              </a:rPr>
            </a:br>
            <a:r>
              <a:rPr lang="en-GB" i="1" dirty="0">
                <a:latin typeface="SassoonPrimaryType" panose="00000400000000000000" pitchFamily="2" charset="0"/>
              </a:rPr>
              <a:t>Little </a:t>
            </a:r>
            <a:r>
              <a:rPr lang="en-GB" i="1" dirty="0" err="1">
                <a:latin typeface="SassoonPrimaryType" panose="00000400000000000000" pitchFamily="2" charset="0"/>
              </a:rPr>
              <a:t>Wandle</a:t>
            </a:r>
            <a:r>
              <a:rPr lang="en-GB" i="1" dirty="0">
                <a:latin typeface="SassoonPrimaryType" panose="00000400000000000000" pitchFamily="2" charset="0"/>
              </a:rPr>
              <a:t> Letters and Sounds Revised</a:t>
            </a:r>
            <a:r>
              <a:rPr lang="en-GB" dirty="0">
                <a:latin typeface="SassoonPrimaryType" panose="00000400000000000000" pitchFamily="2" charset="0"/>
              </a:rPr>
              <a:t> as our systematic, synthetic phonics (SSP) programme to teach early reading and spelling.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409735"/>
            <a:ext cx="7344816" cy="86409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3702" y="2294874"/>
            <a:ext cx="5077569" cy="3186354"/>
          </a:xfrm>
          <a:prstGeom prst="roundRect">
            <a:avLst>
              <a:gd name="adj" fmla="val 2638"/>
            </a:avLst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97434-190A-42EE-8820-F539A9946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SassoonPrimaryType" panose="00000400000000000000" pitchFamily="2" charset="0"/>
              </a:rPr>
              <a:t>How we teach reading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F33F35-2C35-4114-8571-475949860B33}"/>
              </a:ext>
            </a:extLst>
          </p:cNvPr>
          <p:cNvSpPr txBox="1"/>
          <p:nvPr/>
        </p:nvSpPr>
        <p:spPr>
          <a:xfrm>
            <a:off x="611560" y="1417638"/>
            <a:ext cx="80752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A new sound is taught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Autumn Term - Phase 2 sounds – single sounds, </a:t>
            </a:r>
            <a:r>
              <a:rPr lang="en-GB" sz="2400" dirty="0" err="1">
                <a:latin typeface="SassoonPrimaryType" panose="00000400000000000000" pitchFamily="2" charset="0"/>
              </a:rPr>
              <a:t>sh</a:t>
            </a:r>
            <a:r>
              <a:rPr lang="en-GB" sz="2400" dirty="0">
                <a:latin typeface="SassoonPrimaryType" panose="00000400000000000000" pitchFamily="2" charset="0"/>
              </a:rPr>
              <a:t>, </a:t>
            </a:r>
            <a:r>
              <a:rPr lang="en-GB" sz="2400" dirty="0" err="1">
                <a:latin typeface="SassoonPrimaryType" panose="00000400000000000000" pitchFamily="2" charset="0"/>
              </a:rPr>
              <a:t>ch</a:t>
            </a:r>
            <a:r>
              <a:rPr lang="en-GB" sz="2400" dirty="0">
                <a:latin typeface="SassoonPrimaryType" panose="00000400000000000000" pitchFamily="2" charset="0"/>
              </a:rPr>
              <a:t>, </a:t>
            </a:r>
            <a:r>
              <a:rPr lang="en-GB" sz="2400" dirty="0" err="1">
                <a:latin typeface="SassoonPrimaryType" panose="00000400000000000000" pitchFamily="2" charset="0"/>
              </a:rPr>
              <a:t>th</a:t>
            </a:r>
            <a:r>
              <a:rPr lang="en-GB" sz="2400" dirty="0">
                <a:latin typeface="SassoonPrimaryType" panose="00000400000000000000" pitchFamily="2" charset="0"/>
              </a:rPr>
              <a:t>, </a:t>
            </a:r>
            <a:r>
              <a:rPr lang="en-GB" sz="2400" dirty="0" err="1">
                <a:latin typeface="SassoonPrimaryType" panose="00000400000000000000" pitchFamily="2" charset="0"/>
              </a:rPr>
              <a:t>qu</a:t>
            </a:r>
            <a:r>
              <a:rPr lang="en-GB" sz="2400" dirty="0">
                <a:latin typeface="SassoonPrimaryType" panose="00000400000000000000" pitchFamily="2" charset="0"/>
              </a:rPr>
              <a:t>, </a:t>
            </a:r>
            <a:r>
              <a:rPr lang="en-GB" sz="2400" dirty="0" err="1">
                <a:latin typeface="SassoonPrimaryType" panose="00000400000000000000" pitchFamily="2" charset="0"/>
              </a:rPr>
              <a:t>nk</a:t>
            </a:r>
            <a:r>
              <a:rPr lang="en-GB" sz="2400" dirty="0">
                <a:latin typeface="SassoonPrimaryType" panose="00000400000000000000" pitchFamily="2" charset="0"/>
              </a:rPr>
              <a:t>, 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Spring Term - Phase 3 – ai, </a:t>
            </a:r>
            <a:r>
              <a:rPr lang="en-GB" sz="2400" dirty="0" err="1">
                <a:latin typeface="SassoonPrimaryType" panose="00000400000000000000" pitchFamily="2" charset="0"/>
              </a:rPr>
              <a:t>ee</a:t>
            </a:r>
            <a:r>
              <a:rPr lang="en-GB" sz="2400" dirty="0">
                <a:latin typeface="SassoonPrimaryType" panose="00000400000000000000" pitchFamily="2" charset="0"/>
              </a:rPr>
              <a:t>, </a:t>
            </a:r>
            <a:r>
              <a:rPr lang="en-GB" sz="2400" dirty="0" err="1">
                <a:latin typeface="SassoonPrimaryType" panose="00000400000000000000" pitchFamily="2" charset="0"/>
              </a:rPr>
              <a:t>igh</a:t>
            </a:r>
            <a:r>
              <a:rPr lang="en-GB" sz="2400" dirty="0">
                <a:latin typeface="SassoonPrimaryType" panose="00000400000000000000" pitchFamily="2" charset="0"/>
              </a:rPr>
              <a:t>, ow, </a:t>
            </a:r>
            <a:r>
              <a:rPr lang="en-GB" sz="2400" dirty="0" err="1">
                <a:latin typeface="SassoonPrimaryType" panose="00000400000000000000" pitchFamily="2" charset="0"/>
              </a:rPr>
              <a:t>oo</a:t>
            </a:r>
            <a:r>
              <a:rPr lang="en-GB" sz="2400" dirty="0">
                <a:latin typeface="SassoonPrimaryType" panose="00000400000000000000" pitchFamily="2" charset="0"/>
              </a:rPr>
              <a:t>, </a:t>
            </a:r>
            <a:r>
              <a:rPr lang="en-GB" sz="2400" i="1" dirty="0" err="1">
                <a:latin typeface="SassoonPrimaryType" panose="00000400000000000000" pitchFamily="2" charset="0"/>
              </a:rPr>
              <a:t>oo</a:t>
            </a:r>
            <a:r>
              <a:rPr lang="en-GB" sz="2400" i="1" dirty="0">
                <a:latin typeface="SassoonPrimaryType" panose="00000400000000000000" pitchFamily="2" charset="0"/>
              </a:rPr>
              <a:t>, </a:t>
            </a:r>
            <a:r>
              <a:rPr lang="en-GB" sz="2400" dirty="0" err="1">
                <a:latin typeface="SassoonPrimaryType" panose="00000400000000000000" pitchFamily="2" charset="0"/>
              </a:rPr>
              <a:t>ar</a:t>
            </a:r>
            <a:r>
              <a:rPr lang="en-GB" sz="2400" dirty="0">
                <a:latin typeface="SassoonPrimaryType" panose="00000400000000000000" pitchFamily="2" charset="0"/>
              </a:rPr>
              <a:t>, or, </a:t>
            </a:r>
            <a:r>
              <a:rPr lang="en-GB" sz="2400" dirty="0" err="1">
                <a:latin typeface="SassoonPrimaryType" panose="00000400000000000000" pitchFamily="2" charset="0"/>
              </a:rPr>
              <a:t>ur</a:t>
            </a:r>
            <a:r>
              <a:rPr lang="en-GB" sz="2400" dirty="0">
                <a:latin typeface="SassoonPrimaryType" panose="00000400000000000000" pitchFamily="2" charset="0"/>
              </a:rPr>
              <a:t>, </a:t>
            </a:r>
            <a:r>
              <a:rPr lang="en-GB" sz="2400" dirty="0" err="1">
                <a:latin typeface="SassoonPrimaryType" panose="00000400000000000000" pitchFamily="2" charset="0"/>
              </a:rPr>
              <a:t>er</a:t>
            </a:r>
            <a:r>
              <a:rPr lang="en-GB" sz="2400" dirty="0">
                <a:latin typeface="SassoonPrimaryType" panose="00000400000000000000" pitchFamily="2" charset="0"/>
              </a:rPr>
              <a:t>, air, ear, </a:t>
            </a:r>
            <a:r>
              <a:rPr lang="en-GB" sz="2400" dirty="0" err="1">
                <a:latin typeface="SassoonPrimaryType" panose="00000400000000000000" pitchFamily="2" charset="0"/>
              </a:rPr>
              <a:t>oa</a:t>
            </a:r>
            <a:r>
              <a:rPr lang="en-GB" sz="2400" dirty="0">
                <a:latin typeface="SassoonPrimaryType" panose="00000400000000000000" pitchFamily="2" charset="0"/>
              </a:rPr>
              <a:t>, oi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Oral blending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Blending sounds to read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Tricky words – words that we cannot sound out e.g. the, like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Writing sounds – use a rhyme to help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Spelling – using our segmenting fingers (say the word, segment the sounds, write it down)</a:t>
            </a:r>
          </a:p>
        </p:txBody>
      </p:sp>
    </p:spTree>
    <p:extLst>
      <p:ext uri="{BB962C8B-B14F-4D97-AF65-F5344CB8AC3E}">
        <p14:creationId xmlns:p14="http://schemas.microsoft.com/office/powerpoint/2010/main" val="3681863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333265"/>
            <a:ext cx="7344816" cy="1152128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Terminology</a:t>
            </a:r>
            <a:r>
              <a:rPr lang="en-US" dirty="0">
                <a:latin typeface="SassoonPrimaryType" panose="00000400000000000000" pitchFamily="2" charset="0"/>
              </a:rPr>
              <a:t>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467544" y="2456892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Phoneme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120A5B3-E8CF-1645-AE51-E5574FE5F74F}"/>
              </a:ext>
            </a:extLst>
          </p:cNvPr>
          <p:cNvSpPr/>
          <p:nvPr/>
        </p:nvSpPr>
        <p:spPr>
          <a:xfrm>
            <a:off x="5166066" y="2434985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Split vowel digraph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467544" y="3191069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5166066" y="3169163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468812" y="3947153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5167334" y="3925247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467544" y="4702628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Teaching order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398DB-F0B8-D14E-AAA3-50D22D96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3165968"/>
            <a:ext cx="3638196" cy="3132348"/>
          </a:xfrm>
          <a:prstGeom prst="roundRect">
            <a:avLst>
              <a:gd name="adj" fmla="val 232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908B15-A23E-CB47-8001-6496D25A91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5556" y="2402886"/>
            <a:ext cx="3638196" cy="3888432"/>
          </a:xfrm>
          <a:prstGeom prst="roundRect">
            <a:avLst>
              <a:gd name="adj" fmla="val 2530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351040A-DED0-A14E-B28C-624AD9D5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774431"/>
            <a:ext cx="4212468" cy="254477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  <a:latin typeface="SassoonPrimaryType" panose="00000400000000000000" pitchFamily="2" charset="0"/>
              </a:rPr>
              <a:t>Reading practice sessions are: </a:t>
            </a:r>
          </a:p>
          <a:p>
            <a:r>
              <a:rPr lang="en-GB" dirty="0">
                <a:solidFill>
                  <a:schemeClr val="tx1"/>
                </a:solidFill>
                <a:latin typeface="SassoonPrimaryType" panose="00000400000000000000" pitchFamily="2" charset="0"/>
              </a:rPr>
              <a:t>timetabled three times a week </a:t>
            </a:r>
          </a:p>
          <a:p>
            <a:r>
              <a:rPr lang="en-GB" dirty="0">
                <a:solidFill>
                  <a:schemeClr val="tx1"/>
                </a:solidFill>
                <a:latin typeface="SassoonPrimaryType" panose="00000400000000000000" pitchFamily="2" charset="0"/>
              </a:rPr>
              <a:t>taught by a trained teacher/teaching assistant</a:t>
            </a:r>
          </a:p>
          <a:p>
            <a:r>
              <a:rPr lang="en-GB" dirty="0">
                <a:solidFill>
                  <a:schemeClr val="tx1"/>
                </a:solidFill>
                <a:latin typeface="SassoonPrimaryType" panose="00000400000000000000" pitchFamily="2" charset="0"/>
              </a:rPr>
              <a:t>taught in small groups</a:t>
            </a:r>
            <a:endParaRPr lang="en-US" dirty="0">
              <a:solidFill>
                <a:schemeClr val="tx1"/>
              </a:solidFill>
              <a:latin typeface="SassoonPrimaryType" panose="00000400000000000000" pitchFamily="2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6CCD5B-D6D2-5041-8332-77F5BAF0A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8172908" cy="1152128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How do we teach reading in books?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147FC-1694-9447-A316-7C4CB62A97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2030" y="2145660"/>
            <a:ext cx="1801878" cy="171538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3C28-D01B-D74A-94F9-1B7CEC780EA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2030" y="3981864"/>
            <a:ext cx="1801878" cy="171538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0F2AB-F254-3144-A68D-A0290C5B4D3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0216" y="2774431"/>
            <a:ext cx="1878104" cy="231382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8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hild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D6DFDD0E-EB92-DD41-92A6-796144DC90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3989" y="2333451"/>
            <a:ext cx="4320479" cy="2931754"/>
          </a:xfrm>
          <a:prstGeom prst="roundRect">
            <a:avLst>
              <a:gd name="adj" fmla="val 4317"/>
            </a:avLst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31C409-33E5-0C4B-8076-B55700B80B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294874"/>
            <a:ext cx="3996444" cy="3294366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2"/>
                </a:solidFill>
                <a:latin typeface="SassoonPrimaryType" panose="00000400000000000000" pitchFamily="2" charset="0"/>
              </a:rPr>
              <a:t>This means that your child should: 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SassoonPrimaryType" panose="00000400000000000000" pitchFamily="2" charset="0"/>
              </a:rPr>
              <a:t>Know all the sounds and tricky words in their phonics book well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SassoonPrimaryType" panose="00000400000000000000" pitchFamily="2" charset="0"/>
              </a:rPr>
              <a:t>Read many of the words by silent blending (in their head) – their reading will be automatic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SassoonPrimaryType" panose="00000400000000000000" pitchFamily="2" charset="0"/>
              </a:rPr>
              <a:t>Only need to stop and sound out about 5% of the words by the time they bring the book home – but they should be able to do this on their own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77FC48-7961-9849-B44F-999E708DB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68580" tIns="34290" rIns="68580" bIns="34290" rtlCol="0" anchor="ctr" anchorCtr="0">
            <a:noAutofit/>
          </a:bodyPr>
          <a:lstStyle/>
          <a:p>
            <a:pPr eaLnBrk="1" hangingPunct="1"/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Reading a book at the right level</a:t>
            </a:r>
          </a:p>
        </p:txBody>
      </p:sp>
    </p:spTree>
    <p:extLst>
      <p:ext uri="{BB962C8B-B14F-4D97-AF65-F5344CB8AC3E}">
        <p14:creationId xmlns:p14="http://schemas.microsoft.com/office/powerpoint/2010/main" val="199997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ED8210-885A-174D-BE35-D51386DEE9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8092" y="2132856"/>
            <a:ext cx="4752528" cy="3706089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2"/>
                </a:solidFill>
                <a:latin typeface="SassoonPrimaryType" panose="00000400000000000000" pitchFamily="2" charset="0"/>
                <a:cs typeface="Calibri"/>
              </a:rPr>
              <a:t>Reading a book and chatting had a positive impact a year later on children’s ability to…</a:t>
            </a:r>
          </a:p>
          <a:p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  <a:cs typeface="Calibri"/>
              </a:rPr>
              <a:t>understand words and sentences</a:t>
            </a:r>
          </a:p>
          <a:p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  <a:cs typeface="Calibri"/>
              </a:rPr>
              <a:t>use a wide range of vocabulary </a:t>
            </a: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SassoonPrimaryType" panose="00000400000000000000" pitchFamily="2" charset="0"/>
              <a:cs typeface="Calibri" panose="020F0502020204030204" pitchFamily="34" charset="0"/>
            </a:endParaRPr>
          </a:p>
          <a:p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  <a:cs typeface="Calibri"/>
              </a:rPr>
              <a:t>develop listening comprehension skills</a:t>
            </a:r>
          </a:p>
          <a:p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SassoonPrimaryType" panose="00000400000000000000" pitchFamily="2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  <a:cs typeface="Calibri"/>
              </a:rPr>
              <a:t>The amount of books children were exposed to by age 6 was a positive predictor of their reading ability two years later.</a:t>
            </a:r>
          </a:p>
          <a:p>
            <a:pPr marL="0" indent="0">
              <a:buNone/>
            </a:pP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1341B6-FC05-0C46-9C0D-7547DDDC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1106742"/>
            <a:ext cx="8244916" cy="864096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The most important thing you can do is read with your child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FE7C68-BDBB-E140-8D8B-B0BB4B7FFB6D}"/>
              </a:ext>
            </a:extLst>
          </p:cNvPr>
          <p:cNvSpPr txBox="1"/>
          <p:nvPr/>
        </p:nvSpPr>
        <p:spPr>
          <a:xfrm>
            <a:off x="359532" y="5450741"/>
            <a:ext cx="737092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Parental involvement in the development of children’s reading skills:  A five-year longitudinal study </a:t>
            </a:r>
            <a:r>
              <a:rPr 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(2002) </a:t>
            </a:r>
            <a:r>
              <a:rPr lang="en-US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Senechal</a:t>
            </a:r>
            <a:r>
              <a:rPr 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M. and </a:t>
            </a:r>
            <a:r>
              <a:rPr lang="en-US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Lefvre</a:t>
            </a:r>
            <a:r>
              <a:rPr 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J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F1A9DE-555E-D447-B11E-7281FAC2B6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58"/>
          <a:stretch/>
        </p:blipFill>
        <p:spPr>
          <a:xfrm>
            <a:off x="5490102" y="2220966"/>
            <a:ext cx="3294366" cy="2931754"/>
          </a:xfrm>
          <a:prstGeom prst="roundRect">
            <a:avLst>
              <a:gd name="adj" fmla="val 5225"/>
            </a:avLst>
          </a:prstGeom>
        </p:spPr>
      </p:pic>
    </p:spTree>
    <p:extLst>
      <p:ext uri="{BB962C8B-B14F-4D97-AF65-F5344CB8AC3E}">
        <p14:creationId xmlns:p14="http://schemas.microsoft.com/office/powerpoint/2010/main" val="402381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105B292-AC34-476A-B570-0A05A1F82F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6535" y="1124744"/>
            <a:ext cx="8370930" cy="511256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SassoonPrimaryType" panose="00000400000000000000" pitchFamily="2" charset="0"/>
              </a:rPr>
              <a:t>Every week your child will bring home the sounds that we have learnt in school</a:t>
            </a:r>
          </a:p>
          <a:p>
            <a:r>
              <a:rPr lang="en-GB" dirty="0">
                <a:latin typeface="SassoonPrimaryType" panose="00000400000000000000" pitchFamily="2" charset="0"/>
              </a:rPr>
              <a:t>Practice reading and writing the sounds using the rhymes to help</a:t>
            </a:r>
          </a:p>
          <a:p>
            <a:r>
              <a:rPr lang="en-GB" dirty="0">
                <a:latin typeface="SassoonPrimaryType" panose="00000400000000000000" pitchFamily="2" charset="0"/>
              </a:rPr>
              <a:t>Importance of pronouncing the sounds correctly see information for parents - </a:t>
            </a:r>
            <a:r>
              <a:rPr lang="en-GB" dirty="0">
                <a:latin typeface="SassoonPrimaryType" panose="00000400000000000000" pitchFamily="2" charset="0"/>
                <a:hlinkClick r:id="rId2"/>
              </a:rPr>
              <a:t>https://www.littlewandlelettersandsounds.org.uk/resources/for-parents/</a:t>
            </a:r>
            <a:endParaRPr lang="en-GB" dirty="0">
              <a:latin typeface="SassoonPrimaryType" panose="00000400000000000000" pitchFamily="2" charset="0"/>
            </a:endParaRPr>
          </a:p>
          <a:p>
            <a:r>
              <a:rPr lang="en-GB" dirty="0">
                <a:latin typeface="SassoonPrimaryType" panose="00000400000000000000" pitchFamily="2" charset="0"/>
              </a:rPr>
              <a:t>Make words using the sounds for your child to read</a:t>
            </a:r>
          </a:p>
          <a:p>
            <a:r>
              <a:rPr lang="en-GB" dirty="0">
                <a:latin typeface="SassoonPrimaryType" panose="00000400000000000000" pitchFamily="2" charset="0"/>
              </a:rPr>
              <a:t>Oral blending games – can you get your c-</a:t>
            </a:r>
            <a:r>
              <a:rPr lang="en-GB" dirty="0" err="1">
                <a:latin typeface="SassoonPrimaryType" panose="00000400000000000000" pitchFamily="2" charset="0"/>
              </a:rPr>
              <a:t>oa</a:t>
            </a:r>
            <a:r>
              <a:rPr lang="en-GB" dirty="0">
                <a:latin typeface="SassoonPrimaryType" panose="00000400000000000000" pitchFamily="2" charset="0"/>
              </a:rPr>
              <a:t>-t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00F4A48-15D3-43DB-8E3E-68D1CBE61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60648"/>
            <a:ext cx="7344816" cy="720080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Sounds</a:t>
            </a:r>
          </a:p>
        </p:txBody>
      </p:sp>
    </p:spTree>
    <p:extLst>
      <p:ext uri="{BB962C8B-B14F-4D97-AF65-F5344CB8AC3E}">
        <p14:creationId xmlns:p14="http://schemas.microsoft.com/office/powerpoint/2010/main" val="3919440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05" y="2854296"/>
            <a:ext cx="2237887" cy="212151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9533" y="2563298"/>
            <a:ext cx="2176854" cy="2703512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590" y="1882789"/>
            <a:ext cx="5962822" cy="3937713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349353"/>
            <a:ext cx="7344816" cy="1152128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Books going home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3041516" y="4077072"/>
            <a:ext cx="3186354" cy="847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9" y="3915055"/>
            <a:ext cx="1139474" cy="11394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6967" y="4168504"/>
            <a:ext cx="664694" cy="66469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4258537" y="3378476"/>
            <a:ext cx="626927" cy="626927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2510899"/>
            <a:ext cx="2338398" cy="2226155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765563"/>
            <a:ext cx="4390626" cy="2823677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Your child should be able to read their book without your help.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If they can’t read a word read it to them.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Talk about the book and celebrate their success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8244916" cy="1152128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Listening to your child read their phonics book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180" y="3266982"/>
            <a:ext cx="2322258" cy="221079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10467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5502473" y="2304002"/>
            <a:ext cx="3269624" cy="2931754"/>
          </a:xfrm>
          <a:prstGeom prst="roundRect">
            <a:avLst>
              <a:gd name="adj" fmla="val 3700"/>
            </a:avLst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294874"/>
            <a:ext cx="4968552" cy="329436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  <a:latin typeface="SassoonPrimaryType" panose="00000400000000000000" pitchFamily="2" charset="0"/>
              </a:rPr>
              <a:t>The shared book is for YOU to read:</a:t>
            </a:r>
          </a:p>
          <a:p>
            <a:pPr>
              <a:spcBef>
                <a:spcPts val="450"/>
              </a:spcBef>
            </a:pPr>
            <a:r>
              <a:rPr lang="en-US" sz="29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Make the story sound as exciting as you can by changing your voice.</a:t>
            </a:r>
          </a:p>
          <a:p>
            <a:pPr>
              <a:spcBef>
                <a:spcPts val="450"/>
              </a:spcBef>
            </a:pPr>
            <a:r>
              <a:rPr lang="en-US" sz="29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Talk with your child as much as you can: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Introduce new and exciting language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Encourage your child to use new vocabulary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Make up sentences together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Find different words to use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Type" panose="00000400000000000000" pitchFamily="2" charset="0"/>
              </a:rPr>
              <a:t>Describe things you see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8028892" cy="1152128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Read to your child – library book</a:t>
            </a: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203341"/>
            <a:ext cx="7344816" cy="648072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Reading Diary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3041516" y="4077072"/>
            <a:ext cx="3186354" cy="847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026" name="Picture 2" descr="IMG_7661.jpg">
            <a:extLst>
              <a:ext uri="{FF2B5EF4-FFF2-40B4-BE49-F238E27FC236}">
                <a16:creationId xmlns:a16="http://schemas.microsoft.com/office/drawing/2014/main" id="{3525B1C6-2C32-47FB-A3F5-C07DCA8326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40036" y="1129118"/>
            <a:ext cx="3687347" cy="467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7B76265-64B4-44BE-A75F-00C60392806A}"/>
              </a:ext>
            </a:extLst>
          </p:cNvPr>
          <p:cNvCxnSpPr>
            <a:cxnSpLocks/>
          </p:cNvCxnSpPr>
          <p:nvPr/>
        </p:nvCxnSpPr>
        <p:spPr>
          <a:xfrm flipV="1">
            <a:off x="1925706" y="2743461"/>
            <a:ext cx="1620180" cy="84755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962AF639-3612-440B-8F4F-9EF40785A075}"/>
              </a:ext>
            </a:extLst>
          </p:cNvPr>
          <p:cNvSpPr/>
          <p:nvPr/>
        </p:nvSpPr>
        <p:spPr>
          <a:xfrm>
            <a:off x="3275856" y="1430778"/>
            <a:ext cx="3024336" cy="1763821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8E28CA-9068-45EE-A8BE-F267A88C2B65}"/>
              </a:ext>
            </a:extLst>
          </p:cNvPr>
          <p:cNvSpPr/>
          <p:nvPr/>
        </p:nvSpPr>
        <p:spPr>
          <a:xfrm>
            <a:off x="3274145" y="3218317"/>
            <a:ext cx="3024336" cy="2532941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1027411-7ADE-4E2A-BB27-821DF0C207EF}"/>
              </a:ext>
            </a:extLst>
          </p:cNvPr>
          <p:cNvCxnSpPr>
            <a:cxnSpLocks/>
          </p:cNvCxnSpPr>
          <p:nvPr/>
        </p:nvCxnSpPr>
        <p:spPr>
          <a:xfrm flipH="1" flipV="1">
            <a:off x="5544110" y="4239091"/>
            <a:ext cx="1995076" cy="594065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29274D0-9E4B-4B52-BF9B-F736C6B63BA8}"/>
              </a:ext>
            </a:extLst>
          </p:cNvPr>
          <p:cNvSpPr txBox="1"/>
          <p:nvPr/>
        </p:nvSpPr>
        <p:spPr>
          <a:xfrm>
            <a:off x="359532" y="2996952"/>
            <a:ext cx="14581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PrimaryType" panose="00000400000000000000" pitchFamily="2" charset="0"/>
              </a:rPr>
              <a:t>This section of the reading diary will be completed by school staff.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B116F04-1842-4318-B083-682F492258D2}"/>
              </a:ext>
            </a:extLst>
          </p:cNvPr>
          <p:cNvSpPr txBox="1"/>
          <p:nvPr/>
        </p:nvSpPr>
        <p:spPr>
          <a:xfrm>
            <a:off x="7539185" y="4239090"/>
            <a:ext cx="14581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PrimaryType" panose="00000400000000000000" pitchFamily="2" charset="0"/>
              </a:rPr>
              <a:t>This section of the reading diary is to be completed by you at home.</a:t>
            </a:r>
          </a:p>
        </p:txBody>
      </p:sp>
    </p:spTree>
    <p:extLst>
      <p:ext uri="{BB962C8B-B14F-4D97-AF65-F5344CB8AC3E}">
        <p14:creationId xmlns:p14="http://schemas.microsoft.com/office/powerpoint/2010/main" val="396546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8542" y="1268760"/>
            <a:ext cx="8289921" cy="532859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SassoonPrimaryType" panose="00000400000000000000" pitchFamily="2" charset="0"/>
              </a:rPr>
              <a:t>Each time a child reads at home, and gets their home reading diary signed they will receive a raffle ticket to go in the class raffle box</a:t>
            </a:r>
          </a:p>
          <a:p>
            <a:r>
              <a:rPr lang="en-GB" sz="2800" dirty="0">
                <a:latin typeface="SassoonPrimaryType" panose="00000400000000000000" pitchFamily="2" charset="0"/>
              </a:rPr>
              <a:t>At the end of each half term, the raffle will be drawn and a golden token will be awarded to the winner</a:t>
            </a:r>
          </a:p>
          <a:p>
            <a:r>
              <a:rPr lang="en-GB" sz="2800" dirty="0">
                <a:latin typeface="SassoonPrimaryType" panose="00000400000000000000" pitchFamily="2" charset="0"/>
              </a:rPr>
              <a:t>The winner can then spend their token in our ‘Nathaniel Newton Book Vending Machine’</a:t>
            </a:r>
          </a:p>
          <a:p>
            <a:r>
              <a:rPr lang="en-GB" sz="2800" dirty="0">
                <a:latin typeface="SassoonPrimaryType" panose="00000400000000000000" pitchFamily="2" charset="0"/>
              </a:rPr>
              <a:t>The more the children read, the more raffle tickets they will get, therefore the more chance they have of winning the half termly class prize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260648"/>
            <a:ext cx="7344816" cy="864096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Reading Raffle</a:t>
            </a:r>
          </a:p>
        </p:txBody>
      </p:sp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504056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50 Reads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36D7E70-9A84-4C3E-BC32-26FC13BF05B1}"/>
              </a:ext>
            </a:extLst>
          </p:cNvPr>
          <p:cNvGraphicFramePr>
            <a:graphicFrameLocks noGrp="1"/>
          </p:cNvGraphicFramePr>
          <p:nvPr/>
        </p:nvGraphicFramePr>
        <p:xfrm>
          <a:off x="2627784" y="3738433"/>
          <a:ext cx="3456384" cy="1998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74718">
                  <a:extLst>
                    <a:ext uri="{9D8B030D-6E8A-4147-A177-3AD203B41FA5}">
                      <a16:colId xmlns:a16="http://schemas.microsoft.com/office/drawing/2014/main" val="2097325633"/>
                    </a:ext>
                  </a:extLst>
                </a:gridCol>
                <a:gridCol w="2181666">
                  <a:extLst>
                    <a:ext uri="{9D8B030D-6E8A-4147-A177-3AD203B41FA5}">
                      <a16:colId xmlns:a16="http://schemas.microsoft.com/office/drawing/2014/main" val="1055346722"/>
                    </a:ext>
                  </a:extLst>
                </a:gridCol>
              </a:tblGrid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Number of Books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Reward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2713583673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2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A certificate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344081462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5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SassoonPrimaryType" panose="00000400000000000000" pitchFamily="2" charset="0"/>
                        </a:rPr>
                        <a:t>Bookmark</a:t>
                      </a:r>
                      <a:endParaRPr lang="en-GB" sz="800" dirty="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3004730611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10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Pencil 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1978645321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20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SassoonPrimaryType" panose="00000400000000000000" pitchFamily="2" charset="0"/>
                        </a:rPr>
                        <a:t>Reading Star Badge</a:t>
                      </a:r>
                      <a:endParaRPr lang="en-GB" sz="800" dirty="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1853031814"/>
                  </a:ext>
                </a:extLst>
              </a:tr>
              <a:tr h="3949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30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Golden Coin for the vending machine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50401805"/>
                  </a:ext>
                </a:extLst>
              </a:tr>
              <a:tr h="3949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40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Golden Coin for the vending machine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592690036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50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SassoonPrimaryType" panose="00000400000000000000" pitchFamily="2" charset="0"/>
                        </a:rPr>
                        <a:t>£5 Scholastic Book Fair Voucher</a:t>
                      </a:r>
                      <a:endParaRPr lang="en-GB" sz="800" dirty="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3470823264"/>
                  </a:ext>
                </a:extLst>
              </a:tr>
            </a:tbl>
          </a:graphicData>
        </a:graphic>
      </p:graphicFrame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5B0F84B-E6A5-4A13-90D4-C46FADAE57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1520" y="923322"/>
            <a:ext cx="8370930" cy="5241981"/>
          </a:xfrm>
        </p:spPr>
        <p:txBody>
          <a:bodyPr/>
          <a:lstStyle/>
          <a:p>
            <a:r>
              <a:rPr lang="en-GB" sz="2800" dirty="0">
                <a:latin typeface="SassoonPrimaryType" panose="00000400000000000000" pitchFamily="2" charset="0"/>
              </a:rPr>
              <a:t>Each year group has a list of 50 books for you to try and read during your time in that year group</a:t>
            </a:r>
          </a:p>
          <a:p>
            <a:r>
              <a:rPr lang="en-GB" sz="2800" dirty="0">
                <a:latin typeface="SassoonPrimaryType" panose="00000400000000000000" pitchFamily="2" charset="0"/>
              </a:rPr>
              <a:t>In the back of the reading diary there is a checklist of the books. Tick them off as you read them. Once you have read enough, you will earn a reward: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413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692696"/>
            <a:ext cx="770485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Thank you for your continued support</a:t>
            </a:r>
          </a:p>
          <a:p>
            <a:pPr algn="ctr"/>
            <a:endParaRPr lang="en-GB" sz="44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  <a:p>
            <a:pPr algn="ctr"/>
            <a:endParaRPr lang="en-GB" sz="4400" dirty="0">
              <a:latin typeface="SassoonPrimaryInfant" panose="00000400000000000000" pitchFamily="2" charset="0"/>
            </a:endParaRPr>
          </a:p>
          <a:p>
            <a:pPr algn="ctr"/>
            <a:endParaRPr lang="en-GB" sz="4400" dirty="0">
              <a:latin typeface="SassoonPrimaryInfant" panose="00000400000000000000" pitchFamily="2" charset="0"/>
            </a:endParaRPr>
          </a:p>
          <a:p>
            <a:pPr algn="ctr"/>
            <a:endParaRPr lang="en-GB" sz="4400" dirty="0">
              <a:latin typeface="SassoonPrimaryInfant" panose="00000400000000000000" pitchFamily="2" charset="0"/>
            </a:endParaRPr>
          </a:p>
          <a:p>
            <a:pPr algn="ctr"/>
            <a:r>
              <a:rPr lang="en-GB" sz="4400" dirty="0">
                <a:latin typeface="SassoonPrimaryType" panose="00000400000000000000" pitchFamily="2" charset="0"/>
              </a:rPr>
              <a:t>Any questions? </a:t>
            </a:r>
            <a:endParaRPr lang="en-US" sz="4400" dirty="0">
              <a:latin typeface="SassoonPrimaryType" panose="00000400000000000000" pitchFamily="2" charset="0"/>
            </a:endParaRPr>
          </a:p>
        </p:txBody>
      </p:sp>
      <p:pic>
        <p:nvPicPr>
          <p:cNvPr id="22530" name="Picture 2" descr="https://s-media-cache-ak0.pinimg.com/736x/4e/5c/f7/4e5cf7d4ccb9c59b6620a9c71944d51e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864" y="2636912"/>
            <a:ext cx="2348260" cy="19721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9572" y="253673"/>
            <a:ext cx="770485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Maths</a:t>
            </a:r>
          </a:p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850055-BE1A-417B-ADFD-11137BC0C88E}"/>
              </a:ext>
            </a:extLst>
          </p:cNvPr>
          <p:cNvSpPr txBox="1"/>
          <p:nvPr/>
        </p:nvSpPr>
        <p:spPr>
          <a:xfrm>
            <a:off x="323528" y="1166842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Type" panose="00000400000000000000" pitchFamily="2" charset="0"/>
              </a:rPr>
              <a:t>We focus on a deep and secure understanding of numbers to 10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Type" panose="00000400000000000000" pitchFamily="2" charset="0"/>
              </a:rPr>
              <a:t>Counting accurately, recognising, ordering, comparing and using the numbers within 10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Type" panose="00000400000000000000" pitchFamily="2" charset="0"/>
              </a:rPr>
              <a:t>Noticing patterns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Type" panose="00000400000000000000" pitchFamily="2" charset="0"/>
              </a:rPr>
              <a:t>Subitising – being able to recognise amounts to 6 without counting              </a:t>
            </a:r>
          </a:p>
          <a:p>
            <a:endParaRPr lang="en-GB" sz="3200" dirty="0">
              <a:latin typeface="SassoonPrimaryType" panose="000004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Type" panose="00000400000000000000" pitchFamily="2" charset="0"/>
              </a:rPr>
              <a:t>Recalling ways to make numbers within 10 </a:t>
            </a:r>
          </a:p>
          <a:p>
            <a:r>
              <a:rPr lang="en-GB" sz="3200" dirty="0">
                <a:latin typeface="SassoonPrimaryType" panose="00000400000000000000" pitchFamily="2" charset="0"/>
              </a:rPr>
              <a:t>5 and 5 makes 10, 5 and 1 makes 6 etc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43C70B-1F4F-4267-8400-CAA64F576F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427984" y="4221088"/>
            <a:ext cx="774263" cy="764704"/>
          </a:xfrm>
          <a:prstGeom prst="rect">
            <a:avLst/>
          </a:prstGeom>
        </p:spPr>
      </p:pic>
      <p:sp>
        <p:nvSpPr>
          <p:cNvPr id="8" name="Star: 6 Points 7">
            <a:extLst>
              <a:ext uri="{FF2B5EF4-FFF2-40B4-BE49-F238E27FC236}">
                <a16:creationId xmlns:a16="http://schemas.microsoft.com/office/drawing/2014/main" id="{8F5FB790-3869-402F-A162-12E83A62789B}"/>
              </a:ext>
            </a:extLst>
          </p:cNvPr>
          <p:cNvSpPr/>
          <p:nvPr/>
        </p:nvSpPr>
        <p:spPr>
          <a:xfrm>
            <a:off x="5940152" y="4342954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6 Points 8">
            <a:extLst>
              <a:ext uri="{FF2B5EF4-FFF2-40B4-BE49-F238E27FC236}">
                <a16:creationId xmlns:a16="http://schemas.microsoft.com/office/drawing/2014/main" id="{D7AD5401-959B-4EBD-B3D8-E6FC4C7F322D}"/>
              </a:ext>
            </a:extLst>
          </p:cNvPr>
          <p:cNvSpPr/>
          <p:nvPr/>
        </p:nvSpPr>
        <p:spPr>
          <a:xfrm>
            <a:off x="5959443" y="4698896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6 Points 9">
            <a:extLst>
              <a:ext uri="{FF2B5EF4-FFF2-40B4-BE49-F238E27FC236}">
                <a16:creationId xmlns:a16="http://schemas.microsoft.com/office/drawing/2014/main" id="{DFF2906E-445C-491A-9EF6-20C52A8185B7}"/>
              </a:ext>
            </a:extLst>
          </p:cNvPr>
          <p:cNvSpPr/>
          <p:nvPr/>
        </p:nvSpPr>
        <p:spPr>
          <a:xfrm>
            <a:off x="6372202" y="4579809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6 Points 10">
            <a:extLst>
              <a:ext uri="{FF2B5EF4-FFF2-40B4-BE49-F238E27FC236}">
                <a16:creationId xmlns:a16="http://schemas.microsoft.com/office/drawing/2014/main" id="{783E9A12-ABB3-41FD-A796-13CEF72A62AF}"/>
              </a:ext>
            </a:extLst>
          </p:cNvPr>
          <p:cNvSpPr/>
          <p:nvPr/>
        </p:nvSpPr>
        <p:spPr>
          <a:xfrm>
            <a:off x="6696237" y="4342954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6 Points 11">
            <a:extLst>
              <a:ext uri="{FF2B5EF4-FFF2-40B4-BE49-F238E27FC236}">
                <a16:creationId xmlns:a16="http://schemas.microsoft.com/office/drawing/2014/main" id="{E7A3B98E-A9A5-4C89-AFEF-A9EB129F4337}"/>
              </a:ext>
            </a:extLst>
          </p:cNvPr>
          <p:cNvSpPr/>
          <p:nvPr/>
        </p:nvSpPr>
        <p:spPr>
          <a:xfrm>
            <a:off x="7376510" y="4566807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332656"/>
            <a:ext cx="828092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Type" panose="00000400000000000000" pitchFamily="2" charset="0"/>
              </a:rPr>
              <a:t>Maths – ways to help at home</a:t>
            </a:r>
            <a:endParaRPr lang="en-GB" sz="2400" dirty="0">
              <a:latin typeface="SassoonPrimaryType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Practise counting forwards and back from different numbers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Counting accurately. Encourage your child to put objects in a line, move them to a different place. Give one number name to each object. If counting objects that can’t be moved, draw a line through them to show they have been counted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Look for numbers when out and about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Order numbers to 10. Mix numbers up, take some away. Can your child see what has happened?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Practical addition and subtraction. If you have 3 sweets and you get 2 more, how many altogether?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anose="00000400000000000000" pitchFamily="2" charset="0"/>
              </a:rPr>
              <a:t>To help develop fluency – quick fire questions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What is 1 more than 6? 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What is 1 less than 10?</a:t>
            </a:r>
          </a:p>
          <a:p>
            <a:r>
              <a:rPr lang="en-GB" sz="2400" dirty="0">
                <a:latin typeface="SassoonPrimaryType" panose="00000400000000000000" pitchFamily="2" charset="0"/>
              </a:rPr>
              <a:t>Ways to make 10     (6+?  8 +?) </a:t>
            </a:r>
          </a:p>
        </p:txBody>
      </p:sp>
    </p:spTree>
    <p:extLst>
      <p:ext uri="{BB962C8B-B14F-4D97-AF65-F5344CB8AC3E}">
        <p14:creationId xmlns:p14="http://schemas.microsoft.com/office/powerpoint/2010/main" val="13033602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151201-A011-4445-8E15-2AA7265D141C}"/>
              </a:ext>
            </a:extLst>
          </p:cNvPr>
          <p:cNvSpPr txBox="1"/>
          <p:nvPr/>
        </p:nvSpPr>
        <p:spPr>
          <a:xfrm>
            <a:off x="395536" y="311438"/>
            <a:ext cx="7951354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Type" panose="00000400000000000000" pitchFamily="2" charset="0"/>
              </a:rPr>
              <a:t>Useful games / websites</a:t>
            </a:r>
          </a:p>
          <a:p>
            <a:endParaRPr lang="en-GB" sz="3200" dirty="0">
              <a:latin typeface="SassoonPrimaryType" panose="00000400000000000000" pitchFamily="2" charset="0"/>
            </a:endParaRPr>
          </a:p>
          <a:p>
            <a:r>
              <a:rPr lang="en-GB" sz="3200" dirty="0">
                <a:latin typeface="SassoonPrimaryType" panose="00000400000000000000" pitchFamily="2" charset="0"/>
              </a:rPr>
              <a:t>CBeebies – </a:t>
            </a:r>
            <a:r>
              <a:rPr lang="en-GB" sz="3200" dirty="0" err="1">
                <a:latin typeface="SassoonPrimaryType" panose="00000400000000000000" pitchFamily="2" charset="0"/>
              </a:rPr>
              <a:t>Numberblocks</a:t>
            </a:r>
            <a:r>
              <a:rPr lang="en-GB" sz="3200" dirty="0">
                <a:latin typeface="SassoonPrimaryType" panose="00000400000000000000" pitchFamily="2" charset="0"/>
              </a:rPr>
              <a:t> </a:t>
            </a:r>
          </a:p>
          <a:p>
            <a:endParaRPr lang="en-GB" sz="3200" dirty="0">
              <a:latin typeface="SassoonPrimaryType" panose="00000400000000000000" pitchFamily="2" charset="0"/>
            </a:endParaRPr>
          </a:p>
          <a:p>
            <a:r>
              <a:rPr lang="en-GB" sz="3200" dirty="0">
                <a:latin typeface="SassoonPrimaryType" panose="00000400000000000000" pitchFamily="2" charset="0"/>
              </a:rPr>
              <a:t>White Rose Maths App – 1 minute maths</a:t>
            </a:r>
          </a:p>
          <a:p>
            <a:r>
              <a:rPr lang="en-GB" sz="3200" dirty="0">
                <a:solidFill>
                  <a:srgbClr val="FF0000"/>
                </a:solidFill>
                <a:latin typeface="SassoonPrimaryType" panose="00000400000000000000" pitchFamily="2" charset="0"/>
              </a:rPr>
              <a:t>Subitising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B81CDC58-30EA-4213-B3E7-4167BA392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359" y="3656426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510C8FC-4DB8-4E32-A3E3-53B8E1B5E886}"/>
              </a:ext>
            </a:extLst>
          </p:cNvPr>
          <p:cNvCxnSpPr>
            <a:cxnSpLocks/>
          </p:cNvCxnSpPr>
          <p:nvPr/>
        </p:nvCxnSpPr>
        <p:spPr>
          <a:xfrm flipV="1">
            <a:off x="132733" y="4866870"/>
            <a:ext cx="1455626" cy="5760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Image preview">
            <a:extLst>
              <a:ext uri="{FF2B5EF4-FFF2-40B4-BE49-F238E27FC236}">
                <a16:creationId xmlns:a16="http://schemas.microsoft.com/office/drawing/2014/main" id="{2FFCD8E8-1840-4C1C-9730-1DB1EC9AC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3656426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umberblocks - Wikipedia">
            <a:extLst>
              <a:ext uri="{FF2B5EF4-FFF2-40B4-BE49-F238E27FC236}">
                <a16:creationId xmlns:a16="http://schemas.microsoft.com/office/drawing/2014/main" id="{1DCB0EE5-7F05-44F1-8828-18B3028BD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2160" y="908720"/>
            <a:ext cx="188703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6CFED72E-6A2B-4A1A-9EB5-E010E6F17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59497" y="3634925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9774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SassoonPrimaryType" panose="00000400000000000000" pitchFamily="2" charset="0"/>
              </a:rP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68552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SassoonPrimaryType" panose="00000400000000000000" pitchFamily="2" charset="0"/>
              </a:rPr>
              <a:t>Newsletter at the end of every half term</a:t>
            </a:r>
          </a:p>
          <a:p>
            <a:r>
              <a:rPr lang="en-GB" dirty="0">
                <a:latin typeface="SassoonPrimaryType" panose="00000400000000000000" pitchFamily="2" charset="0"/>
              </a:rPr>
              <a:t>Website - www.nathanielnewton.co.uk</a:t>
            </a:r>
          </a:p>
          <a:p>
            <a:r>
              <a:rPr lang="en-GB" dirty="0">
                <a:latin typeface="SassoonPrimaryType" panose="00000400000000000000" pitchFamily="2" charset="0"/>
              </a:rPr>
              <a:t>Facebook page</a:t>
            </a:r>
          </a:p>
          <a:p>
            <a:r>
              <a:rPr lang="en-GB" dirty="0">
                <a:latin typeface="SassoonPrimaryType" panose="00000400000000000000" pitchFamily="2" charset="0"/>
              </a:rPr>
              <a:t>Tapestry</a:t>
            </a:r>
          </a:p>
          <a:p>
            <a:r>
              <a:rPr lang="en-GB" dirty="0">
                <a:latin typeface="SassoonPrimaryType" panose="00000400000000000000" pitchFamily="2" charset="0"/>
              </a:rPr>
              <a:t>Arbor (download app and log in) - any messages will be emailed to you. Details can also be updated here e.g. adding people who will collect your child</a:t>
            </a:r>
          </a:p>
          <a:p>
            <a:r>
              <a:rPr lang="en-GB" dirty="0">
                <a:latin typeface="SassoonPrimaryType" panose="00000400000000000000" pitchFamily="2" charset="0"/>
              </a:rPr>
              <a:t>If your child has an accident – sent an email, if it is more serious, we will make a telephone call</a:t>
            </a:r>
          </a:p>
          <a:p>
            <a:r>
              <a:rPr lang="en-GB" dirty="0">
                <a:latin typeface="SassoonPrimaryType" panose="00000400000000000000" pitchFamily="2" charset="0"/>
              </a:rPr>
              <a:t>Curriculum letter at the start of each half term</a:t>
            </a:r>
          </a:p>
          <a:p>
            <a:r>
              <a:rPr lang="en-GB" dirty="0">
                <a:latin typeface="SassoonPrimaryType" panose="00000400000000000000" pitchFamily="2" charset="0"/>
              </a:rPr>
              <a:t>Ways to help videos (website or Tapestry)</a:t>
            </a:r>
          </a:p>
          <a:p>
            <a:r>
              <a:rPr lang="en-GB" b="1" dirty="0">
                <a:latin typeface="SassoonPrimaryType" panose="00000400000000000000" pitchFamily="2" charset="0"/>
              </a:rPr>
              <a:t>Please come and ask if you are unsure!</a:t>
            </a:r>
          </a:p>
        </p:txBody>
      </p:sp>
    </p:spTree>
    <p:extLst>
      <p:ext uri="{BB962C8B-B14F-4D97-AF65-F5344CB8AC3E}">
        <p14:creationId xmlns:p14="http://schemas.microsoft.com/office/powerpoint/2010/main" val="1093199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FC180773D28540875CC1D62BC1EF72" ma:contentTypeVersion="12" ma:contentTypeDescription="Create a new document." ma:contentTypeScope="" ma:versionID="873fe386ffd7f83c3898f3675bbe66be">
  <xsd:schema xmlns:xsd="http://www.w3.org/2001/XMLSchema" xmlns:xs="http://www.w3.org/2001/XMLSchema" xmlns:p="http://schemas.microsoft.com/office/2006/metadata/properties" xmlns:ns3="51347713-a025-40ef-84c3-16b5848ca319" targetNamespace="http://schemas.microsoft.com/office/2006/metadata/properties" ma:root="true" ma:fieldsID="8e0085331b3caf8918d2a648acd09848" ns3:_="">
    <xsd:import namespace="51347713-a025-40ef-84c3-16b5848ca31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SearchProperties" minOccurs="0"/>
                <xsd:element ref="ns3:MediaServiceDateTaken" minOccurs="0"/>
                <xsd:element ref="ns3:MediaServiceSystemTag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347713-a025-40ef-84c3-16b5848ca3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1347713-a025-40ef-84c3-16b5848ca319" xsi:nil="true"/>
  </documentManagement>
</p:properties>
</file>

<file path=customXml/itemProps1.xml><?xml version="1.0" encoding="utf-8"?>
<ds:datastoreItem xmlns:ds="http://schemas.openxmlformats.org/officeDocument/2006/customXml" ds:itemID="{334A2AF0-7BF8-41E2-A57B-3E2978285B0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DE78C5-9877-4AE2-B68E-EAD0BFEEB4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1347713-a025-40ef-84c3-16b5848ca3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AF52AD-E914-46B4-8AF7-264C78E24862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51347713-a025-40ef-84c3-16b5848ca319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1465</Words>
  <Application>Microsoft Office PowerPoint</Application>
  <PresentationFormat>On-screen Show (4:3)</PresentationFormat>
  <Paragraphs>189</Paragraphs>
  <Slides>28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Courier New</vt:lpstr>
      <vt:lpstr>SassoonPrimaryInfant</vt:lpstr>
      <vt:lpstr>SassoonPrimaryType</vt:lpstr>
      <vt:lpstr>Office Theme</vt:lpstr>
      <vt:lpstr>Welcome to Reception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Homework</vt:lpstr>
      <vt:lpstr>PowerPoint Presentation</vt:lpstr>
      <vt:lpstr>PowerPoint Presentation</vt:lpstr>
      <vt:lpstr>Reading</vt:lpstr>
      <vt:lpstr>How we teach reading</vt:lpstr>
      <vt:lpstr>Terminology </vt:lpstr>
      <vt:lpstr>Teaching order </vt:lpstr>
      <vt:lpstr>How do we teach reading in books?</vt:lpstr>
      <vt:lpstr>Reading a book at the right level</vt:lpstr>
      <vt:lpstr>The most important thing you can do is read with your child</vt:lpstr>
      <vt:lpstr>Sounds</vt:lpstr>
      <vt:lpstr>Books going home</vt:lpstr>
      <vt:lpstr>Listening to your child read their phonics book</vt:lpstr>
      <vt:lpstr>Read to your child – library book</vt:lpstr>
      <vt:lpstr>Reading Diary</vt:lpstr>
      <vt:lpstr>Reading Raffle</vt:lpstr>
      <vt:lpstr>50 Reads</vt:lpstr>
      <vt:lpstr>PowerPoint Presentation</vt:lpstr>
      <vt:lpstr>PowerPoint Presentation</vt:lpstr>
      <vt:lpstr>PowerPoint Presentation</vt:lpstr>
      <vt:lpstr>PowerPoint Presentation</vt:lpstr>
      <vt:lpstr>Communication</vt:lpstr>
    </vt:vector>
  </TitlesOfParts>
  <Company>Warwickshire Education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Reception</dc:title>
  <dc:creator>AuthorisedUser</dc:creator>
  <cp:lastModifiedBy>T Doherty NNI</cp:lastModifiedBy>
  <cp:revision>43</cp:revision>
  <dcterms:created xsi:type="dcterms:W3CDTF">2015-10-19T12:33:39Z</dcterms:created>
  <dcterms:modified xsi:type="dcterms:W3CDTF">2026-09-27T18:47:51Z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0x010100B3FC180773D28540875CC1D62BC1EF72</vt:lpwstr>
  </property>
</Properties>
</file>