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6A545-1CE4-4362-BDC9-8BD25B05F828}" type="datetimeFigureOut">
              <a:rPr lang="en-GB" smtClean="0"/>
              <a:t>14/07/2021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C470C-159D-4298-BB24-8ED84A1431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992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6A545-1CE4-4362-BDC9-8BD25B05F828}" type="datetimeFigureOut">
              <a:rPr lang="en-GB" smtClean="0"/>
              <a:t>14/07/2021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C470C-159D-4298-BB24-8ED84A1431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9192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6A545-1CE4-4362-BDC9-8BD25B05F828}" type="datetimeFigureOut">
              <a:rPr lang="en-GB" smtClean="0"/>
              <a:t>14/07/2021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C470C-159D-4298-BB24-8ED84A1431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103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6A545-1CE4-4362-BDC9-8BD25B05F828}" type="datetimeFigureOut">
              <a:rPr lang="en-GB" smtClean="0"/>
              <a:t>14/07/2021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C470C-159D-4298-BB24-8ED84A1431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755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6A545-1CE4-4362-BDC9-8BD25B05F828}" type="datetimeFigureOut">
              <a:rPr lang="en-GB" smtClean="0"/>
              <a:t>14/07/2021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C470C-159D-4298-BB24-8ED84A1431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874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6A545-1CE4-4362-BDC9-8BD25B05F828}" type="datetimeFigureOut">
              <a:rPr lang="en-GB" smtClean="0"/>
              <a:t>14/07/2021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C470C-159D-4298-BB24-8ED84A1431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976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6A545-1CE4-4362-BDC9-8BD25B05F828}" type="datetimeFigureOut">
              <a:rPr lang="en-GB" smtClean="0"/>
              <a:t>14/07/2021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C470C-159D-4298-BB24-8ED84A1431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80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6A545-1CE4-4362-BDC9-8BD25B05F828}" type="datetimeFigureOut">
              <a:rPr lang="en-GB" smtClean="0"/>
              <a:t>14/07/2021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C470C-159D-4298-BB24-8ED84A1431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878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6A545-1CE4-4362-BDC9-8BD25B05F828}" type="datetimeFigureOut">
              <a:rPr lang="en-GB" smtClean="0"/>
              <a:t>14/07/2021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C470C-159D-4298-BB24-8ED84A1431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9441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6A545-1CE4-4362-BDC9-8BD25B05F828}" type="datetimeFigureOut">
              <a:rPr lang="en-GB" smtClean="0"/>
              <a:t>14/07/2021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C470C-159D-4298-BB24-8ED84A1431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0546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6A545-1CE4-4362-BDC9-8BD25B05F828}" type="datetimeFigureOut">
              <a:rPr lang="en-GB" smtClean="0"/>
              <a:t>14/07/2021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AC470C-159D-4298-BB24-8ED84A1431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564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26A545-1CE4-4362-BDC9-8BD25B05F828}" type="datetimeFigureOut">
              <a:rPr lang="en-GB" smtClean="0"/>
              <a:t>14/07/2021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AC470C-159D-4298-BB24-8ED84A1431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59864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458" y="1469766"/>
            <a:ext cx="3709852" cy="334517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1203" y="1362634"/>
            <a:ext cx="4076284" cy="3559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6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352" y="1098895"/>
            <a:ext cx="4045311" cy="36948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3644" y="1319349"/>
            <a:ext cx="3834461" cy="347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575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6541" y="1062455"/>
            <a:ext cx="4485173" cy="387498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0484" y="699561"/>
            <a:ext cx="4213310" cy="398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61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725" y="992777"/>
            <a:ext cx="3469389" cy="331815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8538" y="3036641"/>
            <a:ext cx="3422685" cy="31738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7319" y="676940"/>
            <a:ext cx="4470771" cy="3633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99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FRIDAY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9625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5597" y="810386"/>
            <a:ext cx="4205809" cy="3729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314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8911" y="1045029"/>
            <a:ext cx="4366891" cy="4323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7705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92176" y="1135607"/>
            <a:ext cx="4654990" cy="387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8290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2176" y="478216"/>
            <a:ext cx="5724076" cy="4887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4658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02628" y="815678"/>
            <a:ext cx="5197681" cy="4135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2528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</Words>
  <Application>Microsoft Office PowerPoint</Application>
  <PresentationFormat>Widescreen</PresentationFormat>
  <Paragraphs>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FRIDAY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 Hancox NNI</dc:creator>
  <cp:lastModifiedBy>M Hancox NNI</cp:lastModifiedBy>
  <cp:revision>2</cp:revision>
  <dcterms:created xsi:type="dcterms:W3CDTF">2021-07-07T12:22:30Z</dcterms:created>
  <dcterms:modified xsi:type="dcterms:W3CDTF">2021-07-14T14:50:18Z</dcterms:modified>
</cp:coreProperties>
</file>