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2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967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113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488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050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109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708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92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25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406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125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797FC-35BC-164E-819A-81F3B3D98165}" type="datetimeFigureOut">
              <a:rPr lang="en-US" smtClean="0"/>
              <a:t>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A7E37-7675-6141-AC00-73F7CDA7C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547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379" y="447885"/>
            <a:ext cx="8445056" cy="1470025"/>
          </a:xfrm>
        </p:spPr>
        <p:txBody>
          <a:bodyPr>
            <a:noAutofit/>
          </a:bodyPr>
          <a:lstStyle/>
          <a:p>
            <a:r>
              <a:rPr lang="en-GB" sz="5400" dirty="0" smtClean="0">
                <a:latin typeface="Comic Sans MS"/>
                <a:cs typeface="Comic Sans MS"/>
              </a:rPr>
              <a:t>To k</a:t>
            </a:r>
            <a:r>
              <a:rPr lang="en-GB" sz="5400" dirty="0" smtClean="0">
                <a:latin typeface="Comic Sans MS"/>
                <a:cs typeface="Comic Sans MS"/>
              </a:rPr>
              <a:t>now </a:t>
            </a:r>
            <a:r>
              <a:rPr lang="en-GB" sz="5400" dirty="0" smtClean="0">
                <a:latin typeface="Comic Sans MS"/>
                <a:cs typeface="Comic Sans MS"/>
              </a:rPr>
              <a:t>the value of money coins</a:t>
            </a:r>
            <a:endParaRPr lang="en-GB" sz="5400" dirty="0">
              <a:latin typeface="Comic Sans MS"/>
              <a:cs typeface="Comic Sans M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9770" y="1171180"/>
            <a:ext cx="191333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£</a:t>
            </a:r>
            <a:endParaRPr lang="en-GB" sz="20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71605" y="887791"/>
            <a:ext cx="156099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</a:t>
            </a:r>
            <a:endParaRPr lang="en-GB" sz="20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alphaModFix amt="81000"/>
          </a:blip>
          <a:stretch>
            <a:fillRect/>
          </a:stretch>
        </p:blipFill>
        <p:spPr>
          <a:xfrm>
            <a:off x="2573104" y="3861768"/>
            <a:ext cx="4062584" cy="2542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771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022102" y="793389"/>
            <a:ext cx="4503471" cy="44851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10082" y="1748521"/>
            <a:ext cx="2484254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500" dirty="0" smtClean="0"/>
              <a:t>1p</a:t>
            </a:r>
            <a:endParaRPr lang="en-GB" sz="15500" dirty="0"/>
          </a:p>
        </p:txBody>
      </p:sp>
    </p:spTree>
    <p:extLst>
      <p:ext uri="{BB962C8B-B14F-4D97-AF65-F5344CB8AC3E}">
        <p14:creationId xmlns:p14="http://schemas.microsoft.com/office/powerpoint/2010/main" val="4141902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483261" y="808279"/>
            <a:ext cx="5174267" cy="51742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66781" y="2045441"/>
            <a:ext cx="2236447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500" dirty="0" smtClean="0"/>
              <a:t>2p</a:t>
            </a:r>
            <a:endParaRPr lang="en-GB" sz="15500" dirty="0"/>
          </a:p>
        </p:txBody>
      </p:sp>
    </p:spTree>
    <p:extLst>
      <p:ext uri="{BB962C8B-B14F-4D97-AF65-F5344CB8AC3E}">
        <p14:creationId xmlns:p14="http://schemas.microsoft.com/office/powerpoint/2010/main" val="3369016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969" y="1287954"/>
            <a:ext cx="3886200" cy="3886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70919" y="2012450"/>
            <a:ext cx="2236447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500" dirty="0" smtClean="0"/>
              <a:t>5p</a:t>
            </a:r>
            <a:endParaRPr lang="en-GB" sz="15500" dirty="0"/>
          </a:p>
        </p:txBody>
      </p:sp>
    </p:spTree>
    <p:extLst>
      <p:ext uri="{BB962C8B-B14F-4D97-AF65-F5344CB8AC3E}">
        <p14:creationId xmlns:p14="http://schemas.microsoft.com/office/powerpoint/2010/main" val="2169619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8576"/>
            <a:ext cx="5925179" cy="59251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5161" y="1798006"/>
            <a:ext cx="3243897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500" dirty="0" smtClean="0"/>
              <a:t>10p</a:t>
            </a:r>
            <a:endParaRPr lang="en-GB" sz="15500" dirty="0"/>
          </a:p>
        </p:txBody>
      </p:sp>
    </p:spTree>
    <p:extLst>
      <p:ext uri="{BB962C8B-B14F-4D97-AF65-F5344CB8AC3E}">
        <p14:creationId xmlns:p14="http://schemas.microsoft.com/office/powerpoint/2010/main" val="2255016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277" y="1020231"/>
            <a:ext cx="4346822" cy="43902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27642" y="1829360"/>
            <a:ext cx="3243897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500" dirty="0" smtClean="0"/>
              <a:t>20p</a:t>
            </a:r>
            <a:endParaRPr lang="en-GB" sz="15500" dirty="0"/>
          </a:p>
        </p:txBody>
      </p:sp>
    </p:spTree>
    <p:extLst>
      <p:ext uri="{BB962C8B-B14F-4D97-AF65-F5344CB8AC3E}">
        <p14:creationId xmlns:p14="http://schemas.microsoft.com/office/powerpoint/2010/main" val="564311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282"/>
          <a:stretch/>
        </p:blipFill>
        <p:spPr>
          <a:xfrm>
            <a:off x="0" y="358973"/>
            <a:ext cx="5900103" cy="59093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00103" y="1814504"/>
            <a:ext cx="3243897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500" dirty="0" smtClean="0">
                <a:cs typeface="Comic Sans MS"/>
              </a:rPr>
              <a:t>50p</a:t>
            </a:r>
            <a:endParaRPr lang="en-GB" sz="15500" dirty="0"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480600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761" y="824774"/>
            <a:ext cx="5179584" cy="51795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02873" y="2045441"/>
            <a:ext cx="2199566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500" dirty="0" smtClean="0"/>
              <a:t>£1</a:t>
            </a:r>
            <a:endParaRPr lang="en-GB" sz="15500" dirty="0"/>
          </a:p>
        </p:txBody>
      </p:sp>
    </p:spTree>
    <p:extLst>
      <p:ext uri="{BB962C8B-B14F-4D97-AF65-F5344CB8AC3E}">
        <p14:creationId xmlns:p14="http://schemas.microsoft.com/office/powerpoint/2010/main" val="3120596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429020"/>
            <a:ext cx="6086699" cy="60866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67815" y="1929972"/>
            <a:ext cx="2199566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500" dirty="0" smtClean="0"/>
              <a:t>£2</a:t>
            </a:r>
            <a:endParaRPr lang="en-GB" sz="15500" dirty="0"/>
          </a:p>
        </p:txBody>
      </p:sp>
    </p:spTree>
    <p:extLst>
      <p:ext uri="{BB962C8B-B14F-4D97-AF65-F5344CB8AC3E}">
        <p14:creationId xmlns:p14="http://schemas.microsoft.com/office/powerpoint/2010/main" val="934491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375155"/>
            <a:ext cx="527815" cy="5256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411507"/>
            <a:ext cx="527815" cy="5256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375155"/>
            <a:ext cx="527815" cy="5256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375155"/>
            <a:ext cx="527815" cy="5256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385082"/>
            <a:ext cx="527815" cy="5256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375155"/>
            <a:ext cx="527815" cy="5256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375155"/>
            <a:ext cx="527815" cy="5256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385082"/>
            <a:ext cx="527815" cy="5256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413993"/>
            <a:ext cx="527815" cy="52567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413993"/>
            <a:ext cx="527815" cy="5256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939663"/>
            <a:ext cx="527815" cy="5256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976015"/>
            <a:ext cx="527815" cy="5256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939663"/>
            <a:ext cx="527815" cy="5256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939663"/>
            <a:ext cx="527815" cy="52567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949590"/>
            <a:ext cx="527815" cy="5256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939663"/>
            <a:ext cx="527815" cy="52567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939663"/>
            <a:ext cx="527815" cy="52567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949590"/>
            <a:ext cx="527815" cy="52567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978501"/>
            <a:ext cx="527815" cy="5256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978501"/>
            <a:ext cx="527815" cy="52567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1501685"/>
            <a:ext cx="527815" cy="5256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1538037"/>
            <a:ext cx="527815" cy="52567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1501685"/>
            <a:ext cx="527815" cy="5256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1501685"/>
            <a:ext cx="527815" cy="52567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1511612"/>
            <a:ext cx="527815" cy="52567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1501685"/>
            <a:ext cx="527815" cy="52567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1501685"/>
            <a:ext cx="527815" cy="5256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1511612"/>
            <a:ext cx="527815" cy="52567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1540523"/>
            <a:ext cx="527815" cy="52567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1540523"/>
            <a:ext cx="527815" cy="52567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2092757"/>
            <a:ext cx="527815" cy="52567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2129109"/>
            <a:ext cx="527815" cy="52567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2092757"/>
            <a:ext cx="527815" cy="52567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2092757"/>
            <a:ext cx="527815" cy="52567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2102684"/>
            <a:ext cx="527815" cy="52567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2092757"/>
            <a:ext cx="527815" cy="52567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2092757"/>
            <a:ext cx="527815" cy="52567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2102684"/>
            <a:ext cx="527815" cy="52567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2131595"/>
            <a:ext cx="527815" cy="52567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2131595"/>
            <a:ext cx="527815" cy="52567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2657265"/>
            <a:ext cx="527815" cy="52567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2693617"/>
            <a:ext cx="527815" cy="52567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2657265"/>
            <a:ext cx="527815" cy="52567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2657265"/>
            <a:ext cx="527815" cy="52567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2667192"/>
            <a:ext cx="527815" cy="52567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2657265"/>
            <a:ext cx="527815" cy="52567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2657265"/>
            <a:ext cx="527815" cy="52567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2667192"/>
            <a:ext cx="527815" cy="52567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2696103"/>
            <a:ext cx="527815" cy="52567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2696103"/>
            <a:ext cx="527815" cy="52567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3221773"/>
            <a:ext cx="527815" cy="52567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3258125"/>
            <a:ext cx="527815" cy="52567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3221773"/>
            <a:ext cx="527815" cy="52567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3221773"/>
            <a:ext cx="527815" cy="52567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3231700"/>
            <a:ext cx="527815" cy="52567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3221773"/>
            <a:ext cx="527815" cy="52567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3221773"/>
            <a:ext cx="527815" cy="52567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3231700"/>
            <a:ext cx="527815" cy="52567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3260611"/>
            <a:ext cx="527815" cy="52567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3260611"/>
            <a:ext cx="527815" cy="52567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3757370"/>
            <a:ext cx="527815" cy="52567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3793722"/>
            <a:ext cx="527815" cy="52567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3757370"/>
            <a:ext cx="527815" cy="52567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3757370"/>
            <a:ext cx="527815" cy="525670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3767297"/>
            <a:ext cx="527815" cy="52567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3757370"/>
            <a:ext cx="527815" cy="525670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3757370"/>
            <a:ext cx="527815" cy="525670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3767297"/>
            <a:ext cx="527815" cy="525670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3796208"/>
            <a:ext cx="527815" cy="52567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3796208"/>
            <a:ext cx="527815" cy="525670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4292967"/>
            <a:ext cx="527815" cy="52567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4329319"/>
            <a:ext cx="527815" cy="52567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4292967"/>
            <a:ext cx="527815" cy="525670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4292967"/>
            <a:ext cx="527815" cy="525670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4302894"/>
            <a:ext cx="527815" cy="525670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4292967"/>
            <a:ext cx="527815" cy="525670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4292967"/>
            <a:ext cx="527815" cy="525670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4302894"/>
            <a:ext cx="527815" cy="525670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4331805"/>
            <a:ext cx="527815" cy="525670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4331805"/>
            <a:ext cx="527815" cy="525670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4828564"/>
            <a:ext cx="527815" cy="52567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4864916"/>
            <a:ext cx="527815" cy="52567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4828564"/>
            <a:ext cx="527815" cy="52567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4828564"/>
            <a:ext cx="527815" cy="525670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4838491"/>
            <a:ext cx="527815" cy="52567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4828564"/>
            <a:ext cx="527815" cy="52567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4828564"/>
            <a:ext cx="527815" cy="52567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4838491"/>
            <a:ext cx="527815" cy="52567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4867402"/>
            <a:ext cx="527815" cy="52567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4867402"/>
            <a:ext cx="527815" cy="525670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31434" y="5344307"/>
            <a:ext cx="527815" cy="525670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5165276" y="5380659"/>
            <a:ext cx="527815" cy="525670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942756" y="5344307"/>
            <a:ext cx="527815" cy="525670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470571" y="5344307"/>
            <a:ext cx="527815" cy="525670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1998386" y="5354234"/>
            <a:ext cx="527815" cy="525670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526201" y="5344307"/>
            <a:ext cx="527815" cy="52567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054016" y="5344307"/>
            <a:ext cx="527815" cy="525670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3581831" y="5354234"/>
            <a:ext cx="527815" cy="525670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637461" y="5383145"/>
            <a:ext cx="527815" cy="525670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4109646" y="5383145"/>
            <a:ext cx="527815" cy="525670"/>
          </a:xfrm>
          <a:prstGeom prst="rect">
            <a:avLst/>
          </a:prstGeom>
        </p:spPr>
      </p:pic>
      <p:sp>
        <p:nvSpPr>
          <p:cNvPr id="115" name="TextBox 114"/>
          <p:cNvSpPr txBox="1"/>
          <p:nvPr/>
        </p:nvSpPr>
        <p:spPr>
          <a:xfrm>
            <a:off x="5938665" y="531121"/>
            <a:ext cx="320533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/>
                <a:cs typeface="Comic Sans MS"/>
              </a:rPr>
              <a:t>100 pennies is the </a:t>
            </a:r>
            <a:r>
              <a:rPr lang="en-GB" sz="4400" b="1" dirty="0" smtClean="0">
                <a:latin typeface="Comic Sans MS"/>
                <a:cs typeface="Comic Sans MS"/>
              </a:rPr>
              <a:t>same as </a:t>
            </a:r>
            <a:r>
              <a:rPr lang="en-GB" sz="4400" dirty="0" smtClean="0">
                <a:latin typeface="Comic Sans MS"/>
                <a:cs typeface="Comic Sans MS"/>
              </a:rPr>
              <a:t>£</a:t>
            </a:r>
            <a:r>
              <a:rPr lang="en-GB" sz="4400" dirty="0" smtClean="0"/>
              <a:t>1</a:t>
            </a:r>
            <a:endParaRPr lang="en-GB" sz="4400" dirty="0"/>
          </a:p>
        </p:txBody>
      </p:sp>
      <p:sp>
        <p:nvSpPr>
          <p:cNvPr id="116" name="TextBox 115"/>
          <p:cNvSpPr txBox="1"/>
          <p:nvPr/>
        </p:nvSpPr>
        <p:spPr>
          <a:xfrm>
            <a:off x="5761745" y="3440351"/>
            <a:ext cx="146205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0" dirty="0" smtClean="0"/>
              <a:t>=</a:t>
            </a:r>
            <a:endParaRPr lang="en-GB" sz="20000" dirty="0"/>
          </a:p>
        </p:txBody>
      </p:sp>
      <p:pic>
        <p:nvPicPr>
          <p:cNvPr id="117" name="Picture 1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804" y="4331804"/>
            <a:ext cx="1672553" cy="1672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285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GB" sz="4800" dirty="0" smtClean="0">
                <a:latin typeface="Comic Sans MS"/>
                <a:cs typeface="Comic Sans MS"/>
              </a:rPr>
              <a:t>Can we put the coins in order?</a:t>
            </a:r>
            <a:endParaRPr lang="en-GB" sz="4800" dirty="0">
              <a:latin typeface="Comic Sans MS"/>
              <a:cs typeface="Comic Sans M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776" r="16482"/>
          <a:stretch/>
        </p:blipFill>
        <p:spPr>
          <a:xfrm>
            <a:off x="2490358" y="4934404"/>
            <a:ext cx="956120" cy="9522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80000"/>
          </a:blip>
          <a:stretch>
            <a:fillRect/>
          </a:stretch>
        </p:blipFill>
        <p:spPr>
          <a:xfrm>
            <a:off x="6993469" y="5278559"/>
            <a:ext cx="1237162" cy="12371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2505" y="5605268"/>
            <a:ext cx="757487" cy="7574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5463" y="4547206"/>
            <a:ext cx="1339432" cy="1339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4185" y="4154169"/>
            <a:ext cx="1073462" cy="10841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/>
          <a:srcRect l="2282"/>
          <a:stretch/>
        </p:blipFill>
        <p:spPr>
          <a:xfrm>
            <a:off x="173740" y="4280868"/>
            <a:ext cx="1305034" cy="13070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2688" y="3969263"/>
            <a:ext cx="1155886" cy="11558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96767" y="5411345"/>
            <a:ext cx="1352493" cy="135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57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36</Words>
  <Application>Microsoft Office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Comic Sans MS</vt:lpstr>
      <vt:lpstr>Office Theme</vt:lpstr>
      <vt:lpstr>To know the value of money coins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we put the coins in order?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WALT: know the value of money coins</dc:title>
  <dc:creator>Tash Devo</dc:creator>
  <cp:lastModifiedBy>H Lowen NNI</cp:lastModifiedBy>
  <cp:revision>5</cp:revision>
  <dcterms:created xsi:type="dcterms:W3CDTF">2013-02-09T18:44:03Z</dcterms:created>
  <dcterms:modified xsi:type="dcterms:W3CDTF">2021-07-11T14:37:05Z</dcterms:modified>
</cp:coreProperties>
</file>